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2"/>
  </p:notesMasterIdLst>
  <p:handoutMasterIdLst>
    <p:handoutMasterId r:id="rId23"/>
  </p:handoutMasterIdLst>
  <p:sldIdLst>
    <p:sldId id="342" r:id="rId2"/>
    <p:sldId id="312" r:id="rId3"/>
    <p:sldId id="357" r:id="rId4"/>
    <p:sldId id="358" r:id="rId5"/>
    <p:sldId id="345" r:id="rId6"/>
    <p:sldId id="349" r:id="rId7"/>
    <p:sldId id="347" r:id="rId8"/>
    <p:sldId id="362" r:id="rId9"/>
    <p:sldId id="363" r:id="rId10"/>
    <p:sldId id="348" r:id="rId11"/>
    <p:sldId id="350" r:id="rId12"/>
    <p:sldId id="359" r:id="rId13"/>
    <p:sldId id="352" r:id="rId14"/>
    <p:sldId id="354" r:id="rId15"/>
    <p:sldId id="353" r:id="rId16"/>
    <p:sldId id="355" r:id="rId17"/>
    <p:sldId id="356" r:id="rId18"/>
    <p:sldId id="360" r:id="rId19"/>
    <p:sldId id="361" r:id="rId20"/>
    <p:sldId id="288" r:id="rId21"/>
  </p:sldIdLst>
  <p:sldSz cx="9906000" cy="6858000" type="A4"/>
  <p:notesSz cx="6742113" cy="9872663"/>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K"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469C23"/>
    <a:srgbClr val="E47E00"/>
    <a:srgbClr val="006BB5"/>
    <a:srgbClr val="FAE600"/>
    <a:srgbClr val="92499E"/>
    <a:srgbClr val="00307E"/>
    <a:srgbClr val="376FA7"/>
    <a:srgbClr val="59A6D5"/>
    <a:srgbClr val="7EB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526" autoAdjust="0"/>
  </p:normalViewPr>
  <p:slideViewPr>
    <p:cSldViewPr snapToGrid="0" snapToObjects="1">
      <p:cViewPr varScale="1">
        <p:scale>
          <a:sx n="114" d="100"/>
          <a:sy n="114" d="100"/>
        </p:scale>
        <p:origin x="1290" y="84"/>
      </p:cViewPr>
      <p:guideLst>
        <p:guide orient="horz" pos="2160"/>
        <p:guide pos="31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80" d="100"/>
          <a:sy n="80" d="100"/>
        </p:scale>
        <p:origin x="1242" y="108"/>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22108" cy="493634"/>
          </a:xfrm>
          <a:prstGeom prst="rect">
            <a:avLst/>
          </a:prstGeom>
        </p:spPr>
        <p:txBody>
          <a:bodyPr vert="horz" lIns="90960" tIns="45480" rIns="90960" bIns="45480" rtlCol="0"/>
          <a:lstStyle>
            <a:lvl1pPr algn="l">
              <a:defRPr sz="1200"/>
            </a:lvl1pPr>
          </a:lstStyle>
          <a:p>
            <a:endParaRPr lang="en-GB" dirty="0"/>
          </a:p>
        </p:txBody>
      </p:sp>
      <p:sp>
        <p:nvSpPr>
          <p:cNvPr id="3" name="Date Placeholder 2"/>
          <p:cNvSpPr>
            <a:spLocks noGrp="1"/>
          </p:cNvSpPr>
          <p:nvPr>
            <p:ph type="dt" sz="quarter" idx="1"/>
          </p:nvPr>
        </p:nvSpPr>
        <p:spPr>
          <a:xfrm>
            <a:off x="3818432" y="2"/>
            <a:ext cx="2922108" cy="493634"/>
          </a:xfrm>
          <a:prstGeom prst="rect">
            <a:avLst/>
          </a:prstGeom>
        </p:spPr>
        <p:txBody>
          <a:bodyPr vert="horz" lIns="90960" tIns="45480" rIns="90960" bIns="45480" rtlCol="0"/>
          <a:lstStyle>
            <a:lvl1pPr algn="r">
              <a:defRPr sz="1200"/>
            </a:lvl1pPr>
          </a:lstStyle>
          <a:p>
            <a:fld id="{11B1DC3B-4124-4F36-8450-D9947C7952CC}" type="datetimeFigureOut">
              <a:rPr lang="en-GB" smtClean="0"/>
              <a:pPr/>
              <a:t>11/05/2021</a:t>
            </a:fld>
            <a:endParaRPr lang="en-GB" dirty="0"/>
          </a:p>
        </p:txBody>
      </p:sp>
      <p:sp>
        <p:nvSpPr>
          <p:cNvPr id="4" name="Footer Placeholder 3"/>
          <p:cNvSpPr>
            <a:spLocks noGrp="1"/>
          </p:cNvSpPr>
          <p:nvPr>
            <p:ph type="ftr" sz="quarter" idx="2"/>
          </p:nvPr>
        </p:nvSpPr>
        <p:spPr>
          <a:xfrm>
            <a:off x="1" y="9377451"/>
            <a:ext cx="2922108" cy="493634"/>
          </a:xfrm>
          <a:prstGeom prst="rect">
            <a:avLst/>
          </a:prstGeom>
        </p:spPr>
        <p:txBody>
          <a:bodyPr vert="horz" lIns="90960" tIns="45480" rIns="90960" bIns="4548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432" y="9377451"/>
            <a:ext cx="2922108" cy="493634"/>
          </a:xfrm>
          <a:prstGeom prst="rect">
            <a:avLst/>
          </a:prstGeom>
        </p:spPr>
        <p:txBody>
          <a:bodyPr vert="horz" lIns="90960" tIns="45480" rIns="90960" bIns="45480" rtlCol="0" anchor="b"/>
          <a:lstStyle>
            <a:lvl1pPr algn="r">
              <a:defRPr sz="1200"/>
            </a:lvl1pPr>
          </a:lstStyle>
          <a:p>
            <a:fld id="{7D79ECCD-3A48-46D6-A6ED-652B3852B30C}" type="slidenum">
              <a:rPr lang="en-GB" smtClean="0"/>
              <a:pPr/>
              <a:t>‹#›</a:t>
            </a:fld>
            <a:endParaRPr lang="en-GB" dirty="0"/>
          </a:p>
        </p:txBody>
      </p:sp>
    </p:spTree>
    <p:extLst>
      <p:ext uri="{BB962C8B-B14F-4D97-AF65-F5344CB8AC3E}">
        <p14:creationId xmlns:p14="http://schemas.microsoft.com/office/powerpoint/2010/main" val="346698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22108" cy="493634"/>
          </a:xfrm>
          <a:prstGeom prst="rect">
            <a:avLst/>
          </a:prstGeom>
        </p:spPr>
        <p:txBody>
          <a:bodyPr vert="horz" lIns="90960" tIns="45480" rIns="90960" bIns="45480" rtlCol="0"/>
          <a:lstStyle>
            <a:lvl1pPr algn="l">
              <a:defRPr sz="1200"/>
            </a:lvl1pPr>
          </a:lstStyle>
          <a:p>
            <a:endParaRPr lang="en-GB" dirty="0"/>
          </a:p>
        </p:txBody>
      </p:sp>
      <p:sp>
        <p:nvSpPr>
          <p:cNvPr id="3" name="Date Placeholder 2"/>
          <p:cNvSpPr>
            <a:spLocks noGrp="1"/>
          </p:cNvSpPr>
          <p:nvPr>
            <p:ph type="dt" idx="1"/>
          </p:nvPr>
        </p:nvSpPr>
        <p:spPr>
          <a:xfrm>
            <a:off x="3818432" y="2"/>
            <a:ext cx="2922108" cy="493634"/>
          </a:xfrm>
          <a:prstGeom prst="rect">
            <a:avLst/>
          </a:prstGeom>
        </p:spPr>
        <p:txBody>
          <a:bodyPr vert="horz" lIns="90960" tIns="45480" rIns="90960" bIns="45480" rtlCol="0"/>
          <a:lstStyle>
            <a:lvl1pPr algn="r">
              <a:defRPr sz="1200"/>
            </a:lvl1pPr>
          </a:lstStyle>
          <a:p>
            <a:fld id="{E54B1F06-4365-4BC0-92CD-27190226DCE5}" type="datetimeFigureOut">
              <a:rPr lang="en-GB" smtClean="0"/>
              <a:pPr/>
              <a:t>11/05/2021</a:t>
            </a:fld>
            <a:endParaRPr lang="en-GB" dirty="0"/>
          </a:p>
        </p:txBody>
      </p:sp>
      <p:sp>
        <p:nvSpPr>
          <p:cNvPr id="4" name="Slide Image Placeholder 3"/>
          <p:cNvSpPr>
            <a:spLocks noGrp="1" noRot="1" noChangeAspect="1"/>
          </p:cNvSpPr>
          <p:nvPr>
            <p:ph type="sldImg" idx="2"/>
          </p:nvPr>
        </p:nvSpPr>
        <p:spPr>
          <a:xfrm>
            <a:off x="696913" y="739775"/>
            <a:ext cx="5348287" cy="3703638"/>
          </a:xfrm>
          <a:prstGeom prst="rect">
            <a:avLst/>
          </a:prstGeom>
          <a:noFill/>
          <a:ln w="12700">
            <a:solidFill>
              <a:prstClr val="black"/>
            </a:solidFill>
          </a:ln>
        </p:spPr>
        <p:txBody>
          <a:bodyPr vert="horz" lIns="90960" tIns="45480" rIns="90960" bIns="45480" rtlCol="0" anchor="ctr"/>
          <a:lstStyle/>
          <a:p>
            <a:endParaRPr lang="en-US"/>
          </a:p>
        </p:txBody>
      </p:sp>
      <p:sp>
        <p:nvSpPr>
          <p:cNvPr id="5" name="Notes Placeholder 4"/>
          <p:cNvSpPr>
            <a:spLocks noGrp="1"/>
          </p:cNvSpPr>
          <p:nvPr>
            <p:ph type="body" sz="quarter" idx="3"/>
          </p:nvPr>
        </p:nvSpPr>
        <p:spPr>
          <a:xfrm>
            <a:off x="674212" y="4689515"/>
            <a:ext cx="5393690" cy="4442699"/>
          </a:xfrm>
          <a:prstGeom prst="rect">
            <a:avLst/>
          </a:prstGeom>
        </p:spPr>
        <p:txBody>
          <a:bodyPr vert="horz" lIns="90960" tIns="45480" rIns="90960" bIns="4548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9377451"/>
            <a:ext cx="2922108" cy="493634"/>
          </a:xfrm>
          <a:prstGeom prst="rect">
            <a:avLst/>
          </a:prstGeom>
        </p:spPr>
        <p:txBody>
          <a:bodyPr vert="horz" lIns="90960" tIns="45480" rIns="90960" bIns="4548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432" y="9377451"/>
            <a:ext cx="2922108" cy="493634"/>
          </a:xfrm>
          <a:prstGeom prst="rect">
            <a:avLst/>
          </a:prstGeom>
        </p:spPr>
        <p:txBody>
          <a:bodyPr vert="horz" lIns="90960" tIns="45480" rIns="90960" bIns="45480" rtlCol="0" anchor="b"/>
          <a:lstStyle>
            <a:lvl1pPr algn="r">
              <a:defRPr sz="1200"/>
            </a:lvl1pPr>
          </a:lstStyle>
          <a:p>
            <a:fld id="{C40B5461-B1AB-4B5F-B88D-C91083229F51}" type="slidenum">
              <a:rPr lang="en-GB" smtClean="0"/>
              <a:pPr/>
              <a:t>‹#›</a:t>
            </a:fld>
            <a:endParaRPr lang="en-GB" dirty="0"/>
          </a:p>
        </p:txBody>
      </p:sp>
    </p:spTree>
    <p:extLst>
      <p:ext uri="{BB962C8B-B14F-4D97-AF65-F5344CB8AC3E}">
        <p14:creationId xmlns:p14="http://schemas.microsoft.com/office/powerpoint/2010/main" val="259420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997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6524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36491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419092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56797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92711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16374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60885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333569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22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363637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147696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25137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401067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172182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5353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85617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651000" y="1398588"/>
            <a:ext cx="3446463" cy="2386012"/>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Main content slide</a:t>
            </a:r>
            <a:r>
              <a:rPr lang="en-US" sz="1600" dirty="0"/>
              <a:t>.  Other slide layouts are available via Home tab &gt; Slides group &gt; Layout.</a:t>
            </a:r>
          </a:p>
          <a:p>
            <a:pPr eaLnBrk="1" hangingPunct="1">
              <a:spcBef>
                <a:spcPct val="0"/>
              </a:spcBef>
            </a:pPr>
            <a:r>
              <a:rPr lang="en-US" sz="1600" dirty="0"/>
              <a:t>Edit the project number, confidential level (and client name), date and document number (RD or for proposals use B&amp;T number) in the footer via View tab &gt; Presentation Views group &gt; Slide Master.  Be sure to </a:t>
            </a:r>
            <a:r>
              <a:rPr lang="en-US" sz="1600" b="1" dirty="0"/>
              <a:t>scroll all the way up to the top “slide master” </a:t>
            </a:r>
            <a:r>
              <a:rPr lang="en-US" sz="1600" dirty="0"/>
              <a:t>to edit these, as you can not edit them in the “layouts”.  Also go there to remove or edit the “INTERNAL UNAPPROVED DRAFT” tag before releasing to clients.</a:t>
            </a:r>
          </a:p>
        </p:txBody>
      </p:sp>
    </p:spTree>
    <p:extLst>
      <p:ext uri="{BB962C8B-B14F-4D97-AF65-F5344CB8AC3E}">
        <p14:creationId xmlns:p14="http://schemas.microsoft.com/office/powerpoint/2010/main" val="428155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ricardo.com/"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jpg"/><Relationship Id="rId4" Type="http://schemas.openxmlformats.org/officeDocument/2006/relationships/hyperlink" Target="http://www.ricardo.com/"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2-up)">
    <p:spTree>
      <p:nvGrpSpPr>
        <p:cNvPr id="1" name=""/>
        <p:cNvGrpSpPr/>
        <p:nvPr/>
      </p:nvGrpSpPr>
      <p:grpSpPr>
        <a:xfrm>
          <a:off x="0" y="0"/>
          <a:ext cx="0" cy="0"/>
          <a:chOff x="0" y="0"/>
          <a:chExt cx="0" cy="0"/>
        </a:xfrm>
      </p:grpSpPr>
      <p:sp>
        <p:nvSpPr>
          <p:cNvPr id="5" name="phContent3"/>
          <p:cNvSpPr>
            <a:spLocks noGrp="1"/>
          </p:cNvSpPr>
          <p:nvPr>
            <p:ph sz="half" idx="10" hasCustomPrompt="1"/>
          </p:nvPr>
        </p:nvSpPr>
        <p:spPr>
          <a:xfrm>
            <a:off x="381000" y="4581650"/>
            <a:ext cx="91440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hContent2"/>
          <p:cNvSpPr>
            <a:spLocks noGrp="1"/>
          </p:cNvSpPr>
          <p:nvPr>
            <p:ph sz="half" idx="13" hasCustomPrompt="1"/>
          </p:nvPr>
        </p:nvSpPr>
        <p:spPr>
          <a:xfrm>
            <a:off x="5028600" y="1306514"/>
            <a:ext cx="44964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44964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2-down)">
    <p:spTree>
      <p:nvGrpSpPr>
        <p:cNvPr id="1" name=""/>
        <p:cNvGrpSpPr/>
        <p:nvPr/>
      </p:nvGrpSpPr>
      <p:grpSpPr>
        <a:xfrm>
          <a:off x="0" y="0"/>
          <a:ext cx="0" cy="0"/>
          <a:chOff x="0" y="0"/>
          <a:chExt cx="0" cy="0"/>
        </a:xfrm>
      </p:grpSpPr>
      <p:sp>
        <p:nvSpPr>
          <p:cNvPr id="6" name="phContent3"/>
          <p:cNvSpPr>
            <a:spLocks noGrp="1"/>
          </p:cNvSpPr>
          <p:nvPr>
            <p:ph sz="half" idx="13" hasCustomPrompt="1"/>
          </p:nvPr>
        </p:nvSpPr>
        <p:spPr>
          <a:xfrm>
            <a:off x="5028600" y="4581650"/>
            <a:ext cx="44964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581650"/>
            <a:ext cx="44964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ntent (2-right)">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6573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3"/>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2-right) with figure titles">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6573000" y="4028400"/>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6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3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7" name="phFigure1"/>
          <p:cNvSpPr>
            <a:spLocks noGrp="1"/>
          </p:cNvSpPr>
          <p:nvPr>
            <p:ph type="body" sz="quarter" idx="12" hasCustomPrompt="1"/>
          </p:nvPr>
        </p:nvSpPr>
        <p:spPr>
          <a:xfrm>
            <a:off x="6573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2-left)">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381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3"/>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2-left) with figure titles">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381000" y="4028400"/>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3" name="phContent1"/>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5029200" y="4028283"/>
            <a:ext cx="44958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44958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5029200" y="1306514"/>
            <a:ext cx="44958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44958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 (large-lef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3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ntent (large-left)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2999"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6572999"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6572999"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ntent (large-righ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8" name="Title 7"/>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ntent (large-right)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2"/>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ntent Brickwall-A">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477000" y="4028283"/>
            <a:ext cx="60480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29520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4"/>
            <a:ext cx="29520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rickwall-A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6572999"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6572999"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Brickwall-B">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rickwall-B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2999"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ntent (&lt;=14pt text)">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ntent (&lt;=12pt text)">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454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336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218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4095326187"/>
      </p:ext>
    </p:extLst>
  </p:cSld>
  <p:clrMapOvr>
    <a:masterClrMapping/>
  </p:clrMapOvr>
  <p:transition/>
  <p:extLst>
    <p:ext uri="{DCECCB84-F9BA-43D5-87BE-67443E8EF086}">
      <p15:sldGuideLst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ntent with Headings (&lt;=12pt text)">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7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Heading4"/>
          <p:cNvSpPr>
            <a:spLocks noGrp="1"/>
          </p:cNvSpPr>
          <p:nvPr>
            <p:ph sz="quarter" idx="25" hasCustomPrompt="1"/>
          </p:nvPr>
        </p:nvSpPr>
        <p:spPr>
          <a:xfrm>
            <a:off x="7346950"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2" name="phContent3"/>
          <p:cNvSpPr>
            <a:spLocks noGrp="1"/>
          </p:cNvSpPr>
          <p:nvPr>
            <p:ph sz="half" idx="15" hasCustomPrompt="1"/>
          </p:nvPr>
        </p:nvSpPr>
        <p:spPr>
          <a:xfrm>
            <a:off x="5025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Heading3"/>
          <p:cNvSpPr>
            <a:spLocks noGrp="1"/>
          </p:cNvSpPr>
          <p:nvPr>
            <p:ph sz="quarter" idx="24" hasCustomPrompt="1"/>
          </p:nvPr>
        </p:nvSpPr>
        <p:spPr>
          <a:xfrm>
            <a:off x="5024966"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1" name="phContent2"/>
          <p:cNvSpPr>
            <a:spLocks noGrp="1"/>
          </p:cNvSpPr>
          <p:nvPr>
            <p:ph sz="half" idx="14" hasCustomPrompt="1"/>
          </p:nvPr>
        </p:nvSpPr>
        <p:spPr>
          <a:xfrm>
            <a:off x="2703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Heading2"/>
          <p:cNvSpPr>
            <a:spLocks noGrp="1"/>
          </p:cNvSpPr>
          <p:nvPr>
            <p:ph sz="quarter" idx="23" hasCustomPrompt="1"/>
          </p:nvPr>
        </p:nvSpPr>
        <p:spPr>
          <a:xfrm>
            <a:off x="2702983"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3" name="phContent1"/>
          <p:cNvSpPr>
            <a:spLocks noGrp="1"/>
          </p:cNvSpPr>
          <p:nvPr>
            <p:ph sz="half" idx="1" hasCustomPrompt="1"/>
          </p:nvPr>
        </p:nvSpPr>
        <p:spPr>
          <a:xfrm>
            <a:off x="381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Heading1"/>
          <p:cNvSpPr>
            <a:spLocks noGrp="1"/>
          </p:cNvSpPr>
          <p:nvPr>
            <p:ph sz="quarter" idx="22" hasCustomPrompt="1"/>
          </p:nvPr>
        </p:nvSpPr>
        <p:spPr>
          <a:xfrm>
            <a:off x="381000"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743604226"/>
      </p:ext>
    </p:extLst>
  </p:cSld>
  <p:clrMapOvr>
    <a:masterClrMapping/>
  </p:clrMapOvr>
  <p:transition/>
  <p:extLst>
    <p:ext uri="{DCECCB84-F9BA-43D5-87BE-67443E8EF086}">
      <p15:sldGuideLst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ntent (&lt;=14pt text)">
    <p:spTree>
      <p:nvGrpSpPr>
        <p:cNvPr id="1" name=""/>
        <p:cNvGrpSpPr/>
        <p:nvPr/>
      </p:nvGrpSpPr>
      <p:grpSpPr>
        <a:xfrm>
          <a:off x="0" y="0"/>
          <a:ext cx="0" cy="0"/>
          <a:chOff x="0" y="0"/>
          <a:chExt cx="0" cy="0"/>
        </a:xfrm>
      </p:grpSpPr>
      <p:sp>
        <p:nvSpPr>
          <p:cNvPr id="15" name="phContent6"/>
          <p:cNvSpPr>
            <a:spLocks noGrp="1"/>
          </p:cNvSpPr>
          <p:nvPr>
            <p:ph sz="half" idx="18" hasCustomPrompt="1"/>
          </p:nvPr>
        </p:nvSpPr>
        <p:spPr>
          <a:xfrm>
            <a:off x="6573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Content5"/>
          <p:cNvSpPr>
            <a:spLocks noGrp="1"/>
          </p:cNvSpPr>
          <p:nvPr>
            <p:ph sz="half" idx="17" hasCustomPrompt="1"/>
          </p:nvPr>
        </p:nvSpPr>
        <p:spPr>
          <a:xfrm>
            <a:off x="3477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Content4"/>
          <p:cNvSpPr>
            <a:spLocks noGrp="1"/>
          </p:cNvSpPr>
          <p:nvPr>
            <p:ph sz="half" idx="16" hasCustomPrompt="1"/>
          </p:nvPr>
        </p:nvSpPr>
        <p:spPr>
          <a:xfrm>
            <a:off x="381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6573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Content (&lt;=12pt text)">
    <p:spTree>
      <p:nvGrpSpPr>
        <p:cNvPr id="1" name=""/>
        <p:cNvGrpSpPr/>
        <p:nvPr/>
      </p:nvGrpSpPr>
      <p:grpSpPr>
        <a:xfrm>
          <a:off x="0" y="0"/>
          <a:ext cx="0" cy="0"/>
          <a:chOff x="0" y="0"/>
          <a:chExt cx="0" cy="0"/>
        </a:xfrm>
      </p:grpSpPr>
      <p:sp>
        <p:nvSpPr>
          <p:cNvPr id="27" name="phContent8"/>
          <p:cNvSpPr>
            <a:spLocks noGrp="1"/>
          </p:cNvSpPr>
          <p:nvPr>
            <p:ph sz="half" idx="32" hasCustomPrompt="1"/>
          </p:nvPr>
        </p:nvSpPr>
        <p:spPr>
          <a:xfrm>
            <a:off x="7347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2" name="phContent7"/>
          <p:cNvSpPr>
            <a:spLocks noGrp="1"/>
          </p:cNvSpPr>
          <p:nvPr>
            <p:ph sz="half" idx="30" hasCustomPrompt="1"/>
          </p:nvPr>
        </p:nvSpPr>
        <p:spPr>
          <a:xfrm>
            <a:off x="5025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hContent6"/>
          <p:cNvSpPr>
            <a:spLocks noGrp="1"/>
          </p:cNvSpPr>
          <p:nvPr>
            <p:ph sz="half" idx="28" hasCustomPrompt="1"/>
          </p:nvPr>
        </p:nvSpPr>
        <p:spPr>
          <a:xfrm>
            <a:off x="2703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phContent5"/>
          <p:cNvSpPr>
            <a:spLocks noGrp="1"/>
          </p:cNvSpPr>
          <p:nvPr>
            <p:ph sz="half" idx="26" hasCustomPrompt="1"/>
          </p:nvPr>
        </p:nvSpPr>
        <p:spPr>
          <a:xfrm>
            <a:off x="381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7347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5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3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272830965"/>
      </p:ext>
    </p:extLst>
  </p:cSld>
  <p:clrMapOvr>
    <a:masterClrMapping/>
  </p:clrMapOvr>
  <p:transition/>
  <p:extLst>
    <p:ext uri="{DCECCB84-F9BA-43D5-87BE-67443E8EF086}">
      <p15:sldGuideLst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ection title)">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Content with Headings (&lt;=12pt text)">
    <p:spTree>
      <p:nvGrpSpPr>
        <p:cNvPr id="1" name=""/>
        <p:cNvGrpSpPr/>
        <p:nvPr/>
      </p:nvGrpSpPr>
      <p:grpSpPr>
        <a:xfrm>
          <a:off x="0" y="0"/>
          <a:ext cx="0" cy="0"/>
          <a:chOff x="0" y="0"/>
          <a:chExt cx="0" cy="0"/>
        </a:xfrm>
      </p:grpSpPr>
      <p:sp>
        <p:nvSpPr>
          <p:cNvPr id="27" name="phContent8"/>
          <p:cNvSpPr>
            <a:spLocks noGrp="1"/>
          </p:cNvSpPr>
          <p:nvPr>
            <p:ph sz="half" idx="32" hasCustomPrompt="1"/>
          </p:nvPr>
        </p:nvSpPr>
        <p:spPr>
          <a:xfrm>
            <a:off x="7347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phHeading8"/>
          <p:cNvSpPr>
            <a:spLocks noGrp="1"/>
          </p:cNvSpPr>
          <p:nvPr>
            <p:ph sz="quarter" idx="33" hasCustomPrompt="1"/>
          </p:nvPr>
        </p:nvSpPr>
        <p:spPr>
          <a:xfrm>
            <a:off x="7347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2" name="phContent7"/>
          <p:cNvSpPr>
            <a:spLocks noGrp="1"/>
          </p:cNvSpPr>
          <p:nvPr>
            <p:ph sz="half" idx="30" hasCustomPrompt="1"/>
          </p:nvPr>
        </p:nvSpPr>
        <p:spPr>
          <a:xfrm>
            <a:off x="5025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Heading7"/>
          <p:cNvSpPr>
            <a:spLocks noGrp="1"/>
          </p:cNvSpPr>
          <p:nvPr>
            <p:ph sz="quarter" idx="31" hasCustomPrompt="1"/>
          </p:nvPr>
        </p:nvSpPr>
        <p:spPr>
          <a:xfrm>
            <a:off x="5025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0" name="phContent6"/>
          <p:cNvSpPr>
            <a:spLocks noGrp="1"/>
          </p:cNvSpPr>
          <p:nvPr>
            <p:ph sz="half" idx="28" hasCustomPrompt="1"/>
          </p:nvPr>
        </p:nvSpPr>
        <p:spPr>
          <a:xfrm>
            <a:off x="2703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phHeading6"/>
          <p:cNvSpPr>
            <a:spLocks noGrp="1"/>
          </p:cNvSpPr>
          <p:nvPr>
            <p:ph sz="quarter" idx="29" hasCustomPrompt="1"/>
          </p:nvPr>
        </p:nvSpPr>
        <p:spPr>
          <a:xfrm>
            <a:off x="2703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8" name="phContent5"/>
          <p:cNvSpPr>
            <a:spLocks noGrp="1"/>
          </p:cNvSpPr>
          <p:nvPr>
            <p:ph sz="half" idx="26" hasCustomPrompt="1"/>
          </p:nvPr>
        </p:nvSpPr>
        <p:spPr>
          <a:xfrm>
            <a:off x="381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phHeading5"/>
          <p:cNvSpPr>
            <a:spLocks noGrp="1"/>
          </p:cNvSpPr>
          <p:nvPr>
            <p:ph sz="quarter" idx="27" hasCustomPrompt="1"/>
          </p:nvPr>
        </p:nvSpPr>
        <p:spPr>
          <a:xfrm>
            <a:off x="381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3" name="phContent4"/>
          <p:cNvSpPr>
            <a:spLocks noGrp="1"/>
          </p:cNvSpPr>
          <p:nvPr>
            <p:ph sz="half" idx="21" hasCustomPrompt="1"/>
          </p:nvPr>
        </p:nvSpPr>
        <p:spPr>
          <a:xfrm>
            <a:off x="7347301" y="1785313"/>
            <a:ext cx="217805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Heading4"/>
          <p:cNvSpPr>
            <a:spLocks noGrp="1"/>
          </p:cNvSpPr>
          <p:nvPr>
            <p:ph sz="quarter" idx="25" hasCustomPrompt="1"/>
          </p:nvPr>
        </p:nvSpPr>
        <p:spPr>
          <a:xfrm>
            <a:off x="7347301"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2" name="phContent3"/>
          <p:cNvSpPr>
            <a:spLocks noGrp="1"/>
          </p:cNvSpPr>
          <p:nvPr>
            <p:ph sz="half" idx="15" hasCustomPrompt="1"/>
          </p:nvPr>
        </p:nvSpPr>
        <p:spPr>
          <a:xfrm>
            <a:off x="50252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Heading3"/>
          <p:cNvSpPr>
            <a:spLocks noGrp="1"/>
          </p:cNvSpPr>
          <p:nvPr>
            <p:ph sz="quarter" idx="24" hasCustomPrompt="1"/>
          </p:nvPr>
        </p:nvSpPr>
        <p:spPr>
          <a:xfrm>
            <a:off x="50252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1" name="phContent2"/>
          <p:cNvSpPr>
            <a:spLocks noGrp="1"/>
          </p:cNvSpPr>
          <p:nvPr>
            <p:ph sz="half" idx="14" hasCustomPrompt="1"/>
          </p:nvPr>
        </p:nvSpPr>
        <p:spPr>
          <a:xfrm>
            <a:off x="27031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Heading2"/>
          <p:cNvSpPr>
            <a:spLocks noGrp="1"/>
          </p:cNvSpPr>
          <p:nvPr>
            <p:ph sz="quarter" idx="23" hasCustomPrompt="1"/>
          </p:nvPr>
        </p:nvSpPr>
        <p:spPr>
          <a:xfrm>
            <a:off x="27031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3" name="phContent1"/>
          <p:cNvSpPr>
            <a:spLocks noGrp="1"/>
          </p:cNvSpPr>
          <p:nvPr>
            <p:ph sz="half" idx="1" hasCustomPrompt="1"/>
          </p:nvPr>
        </p:nvSpPr>
        <p:spPr>
          <a:xfrm>
            <a:off x="3810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Heading1"/>
          <p:cNvSpPr>
            <a:spLocks noGrp="1"/>
          </p:cNvSpPr>
          <p:nvPr>
            <p:ph sz="quarter" idx="22" hasCustomPrompt="1"/>
          </p:nvPr>
        </p:nvSpPr>
        <p:spPr>
          <a:xfrm>
            <a:off x="3810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840511361"/>
      </p:ext>
    </p:extLst>
  </p:cSld>
  <p:clrMapOvr>
    <a:masterClrMapping/>
  </p:clrMapOvr>
  <p:transition/>
  <p:extLst>
    <p:ext uri="{DCECCB84-F9BA-43D5-87BE-67443E8EF086}">
      <p15:sldGuideLst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Arrow">
    <p:spTree>
      <p:nvGrpSpPr>
        <p:cNvPr id="1" name=""/>
        <p:cNvGrpSpPr/>
        <p:nvPr/>
      </p:nvGrpSpPr>
      <p:grpSpPr>
        <a:xfrm>
          <a:off x="0" y="0"/>
          <a:ext cx="0" cy="0"/>
          <a:chOff x="0" y="0"/>
          <a:chExt cx="0" cy="0"/>
        </a:xfrm>
      </p:grpSpPr>
      <p:sp>
        <p:nvSpPr>
          <p:cNvPr id="13" name="phArrow"/>
          <p:cNvSpPr>
            <a:spLocks noGrp="1"/>
          </p:cNvSpPr>
          <p:nvPr>
            <p:ph type="body" sz="quarter" idx="13" hasCustomPrompt="1"/>
          </p:nvPr>
        </p:nvSpPr>
        <p:spPr>
          <a:xfrm rot="5400000">
            <a:off x="3414856"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6" name="phContent2"/>
          <p:cNvSpPr>
            <a:spLocks noGrp="1"/>
          </p:cNvSpPr>
          <p:nvPr>
            <p:ph sz="quarter" idx="4" hasCustomPrompt="1"/>
          </p:nvPr>
        </p:nvSpPr>
        <p:spPr>
          <a:xfrm>
            <a:off x="5133000" y="1306514"/>
            <a:ext cx="4392000" cy="529113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306514"/>
            <a:ext cx="4392000" cy="529113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1" name="Title 10"/>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ntent Arrows">
    <p:spTree>
      <p:nvGrpSpPr>
        <p:cNvPr id="1" name=""/>
        <p:cNvGrpSpPr/>
        <p:nvPr/>
      </p:nvGrpSpPr>
      <p:grpSpPr>
        <a:xfrm>
          <a:off x="0" y="0"/>
          <a:ext cx="0" cy="0"/>
          <a:chOff x="0" y="0"/>
          <a:chExt cx="0" cy="0"/>
        </a:xfrm>
      </p:grpSpPr>
      <p:sp>
        <p:nvSpPr>
          <p:cNvPr id="10" name="phArrow2"/>
          <p:cNvSpPr>
            <a:spLocks noGrp="1"/>
          </p:cNvSpPr>
          <p:nvPr>
            <p:ph type="body" sz="quarter" idx="16" hasCustomPrompt="1"/>
          </p:nvPr>
        </p:nvSpPr>
        <p:spPr>
          <a:xfrm rot="5400000">
            <a:off x="4989857"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9" name="phArrow1"/>
          <p:cNvSpPr>
            <a:spLocks noGrp="1"/>
          </p:cNvSpPr>
          <p:nvPr>
            <p:ph type="body" sz="quarter" idx="13" hasCustomPrompt="1"/>
          </p:nvPr>
        </p:nvSpPr>
        <p:spPr>
          <a:xfrm rot="5400000">
            <a:off x="1841744"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12" name="phContent3"/>
          <p:cNvSpPr>
            <a:spLocks noGrp="1"/>
          </p:cNvSpPr>
          <p:nvPr>
            <p:ph sz="half" idx="15" hasCustomPrompt="1"/>
          </p:nvPr>
        </p:nvSpPr>
        <p:spPr>
          <a:xfrm>
            <a:off x="668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53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Step Flow">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2228851"/>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2228850"/>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Flow3"/>
          <p:cNvSpPr>
            <a:spLocks noGrp="1"/>
          </p:cNvSpPr>
          <p:nvPr>
            <p:ph type="body" sz="quarter" idx="19"/>
          </p:nvPr>
        </p:nvSpPr>
        <p:spPr>
          <a:xfrm>
            <a:off x="6429000" y="1306800"/>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7" name="phFlow2"/>
          <p:cNvSpPr>
            <a:spLocks noGrp="1"/>
          </p:cNvSpPr>
          <p:nvPr>
            <p:ph type="body" sz="quarter" idx="18"/>
          </p:nvPr>
        </p:nvSpPr>
        <p:spPr>
          <a:xfrm>
            <a:off x="3333001" y="1306800"/>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6" name="phFlow1"/>
          <p:cNvSpPr>
            <a:spLocks noGrp="1"/>
          </p:cNvSpPr>
          <p:nvPr>
            <p:ph type="body" sz="quarter" idx="17"/>
          </p:nvPr>
        </p:nvSpPr>
        <p:spPr>
          <a:xfrm>
            <a:off x="382587" y="1306800"/>
            <a:ext cx="3024187" cy="864000"/>
          </a:xfrm>
          <a:prstGeom prst="homePlate">
            <a:avLst>
              <a:gd name="adj" fmla="val 33719"/>
            </a:avLst>
          </a:prstGeom>
          <a:solidFill>
            <a:srgbClr val="DDDDDD"/>
          </a:solidFill>
        </p:spPr>
        <p:txBody>
          <a:bodyPr lIns="36000" rIns="144000" anchor="ctr"/>
          <a:lstStyle>
            <a:lvl1pPr marL="0" indent="0" algn="ctr">
              <a:buNone/>
              <a:defRPr sz="16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tep Flow">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0098"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0398"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0699"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phFlow4"/>
          <p:cNvSpPr>
            <a:spLocks noGrp="1"/>
          </p:cNvSpPr>
          <p:nvPr>
            <p:ph type="body" sz="quarter" idx="23"/>
          </p:nvPr>
        </p:nvSpPr>
        <p:spPr>
          <a:xfrm>
            <a:off x="725646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3"/>
          <p:cNvSpPr>
            <a:spLocks noGrp="1"/>
          </p:cNvSpPr>
          <p:nvPr>
            <p:ph type="body" sz="quarter" idx="22"/>
          </p:nvPr>
        </p:nvSpPr>
        <p:spPr>
          <a:xfrm>
            <a:off x="496411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17" name="phFlow2"/>
          <p:cNvSpPr>
            <a:spLocks noGrp="1"/>
          </p:cNvSpPr>
          <p:nvPr>
            <p:ph type="body" sz="quarter" idx="18"/>
          </p:nvPr>
        </p:nvSpPr>
        <p:spPr>
          <a:xfrm>
            <a:off x="267176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16" name="phFlow1"/>
          <p:cNvSpPr>
            <a:spLocks noGrp="1"/>
          </p:cNvSpPr>
          <p:nvPr>
            <p:ph type="body" sz="quarter" idx="17"/>
          </p:nvPr>
        </p:nvSpPr>
        <p:spPr>
          <a:xfrm>
            <a:off x="381000" y="1306512"/>
            <a:ext cx="2266950" cy="864000"/>
          </a:xfrm>
          <a:prstGeom prst="homePlate">
            <a:avLst>
              <a:gd name="adj" fmla="val 27321"/>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Step Flow">
    <p:spTree>
      <p:nvGrpSpPr>
        <p:cNvPr id="1" name=""/>
        <p:cNvGrpSpPr/>
        <p:nvPr/>
      </p:nvGrpSpPr>
      <p:grpSpPr>
        <a:xfrm>
          <a:off x="0" y="0"/>
          <a:ext cx="0" cy="0"/>
          <a:chOff x="0" y="0"/>
          <a:chExt cx="0" cy="0"/>
        </a:xfrm>
      </p:grpSpPr>
      <p:sp>
        <p:nvSpPr>
          <p:cNvPr id="29" name="phContent5"/>
          <p:cNvSpPr>
            <a:spLocks noGrp="1"/>
          </p:cNvSpPr>
          <p:nvPr>
            <p:ph sz="half" idx="22" hasCustomPrompt="1"/>
          </p:nvPr>
        </p:nvSpPr>
        <p:spPr>
          <a:xfrm>
            <a:off x="78114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9538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40962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2386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4" name="phFlow5"/>
          <p:cNvSpPr>
            <a:spLocks noGrp="1"/>
          </p:cNvSpPr>
          <p:nvPr>
            <p:ph type="body" sz="quarter" idx="25"/>
          </p:nvPr>
        </p:nvSpPr>
        <p:spPr>
          <a:xfrm>
            <a:off x="7712075"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3" name="phFlow4"/>
          <p:cNvSpPr>
            <a:spLocks noGrp="1"/>
          </p:cNvSpPr>
          <p:nvPr>
            <p:ph type="body" sz="quarter" idx="24"/>
          </p:nvPr>
        </p:nvSpPr>
        <p:spPr>
          <a:xfrm>
            <a:off x="5878513"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2" name="phFlow3"/>
          <p:cNvSpPr>
            <a:spLocks noGrp="1"/>
          </p:cNvSpPr>
          <p:nvPr>
            <p:ph type="body" sz="quarter" idx="23"/>
          </p:nvPr>
        </p:nvSpPr>
        <p:spPr>
          <a:xfrm>
            <a:off x="4046538"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1" name="phFlow2"/>
          <p:cNvSpPr>
            <a:spLocks noGrp="1"/>
          </p:cNvSpPr>
          <p:nvPr>
            <p:ph type="body" sz="quarter" idx="18"/>
          </p:nvPr>
        </p:nvSpPr>
        <p:spPr>
          <a:xfrm>
            <a:off x="2212975"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1" name="phFlow1"/>
          <p:cNvSpPr>
            <a:spLocks noGrp="1"/>
          </p:cNvSpPr>
          <p:nvPr>
            <p:ph type="body" sz="quarter" idx="17"/>
          </p:nvPr>
        </p:nvSpPr>
        <p:spPr>
          <a:xfrm>
            <a:off x="381000" y="1306512"/>
            <a:ext cx="1812925" cy="864000"/>
          </a:xfrm>
          <a:prstGeom prst="homePlate">
            <a:avLst>
              <a:gd name="adj" fmla="val 21034"/>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Step Flow">
    <p:spTree>
      <p:nvGrpSpPr>
        <p:cNvPr id="1" name=""/>
        <p:cNvGrpSpPr/>
        <p:nvPr/>
      </p:nvGrpSpPr>
      <p:grpSpPr>
        <a:xfrm>
          <a:off x="0" y="0"/>
          <a:ext cx="0" cy="0"/>
          <a:chOff x="0" y="0"/>
          <a:chExt cx="0" cy="0"/>
        </a:xfrm>
      </p:grpSpPr>
      <p:sp>
        <p:nvSpPr>
          <p:cNvPr id="36" name="phContent6"/>
          <p:cNvSpPr>
            <a:spLocks noGrp="1"/>
          </p:cNvSpPr>
          <p:nvPr>
            <p:ph sz="half" idx="25" hasCustomPrompt="1"/>
          </p:nvPr>
        </p:nvSpPr>
        <p:spPr>
          <a:xfrm>
            <a:off x="809220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phContent5"/>
          <p:cNvSpPr>
            <a:spLocks noGrp="1"/>
          </p:cNvSpPr>
          <p:nvPr>
            <p:ph sz="half" idx="22" hasCustomPrompt="1"/>
          </p:nvPr>
        </p:nvSpPr>
        <p:spPr>
          <a:xfrm>
            <a:off x="654996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00772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346548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192324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phFlow6"/>
          <p:cNvSpPr>
            <a:spLocks noGrp="1"/>
          </p:cNvSpPr>
          <p:nvPr>
            <p:ph type="body" sz="quarter" idx="29"/>
          </p:nvPr>
        </p:nvSpPr>
        <p:spPr>
          <a:xfrm>
            <a:off x="8010525"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7" name="phFlow5"/>
          <p:cNvSpPr>
            <a:spLocks noGrp="1"/>
          </p:cNvSpPr>
          <p:nvPr>
            <p:ph type="body" sz="quarter" idx="28"/>
          </p:nvPr>
        </p:nvSpPr>
        <p:spPr>
          <a:xfrm>
            <a:off x="6483349"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8" name="phFlow4"/>
          <p:cNvSpPr>
            <a:spLocks noGrp="1"/>
          </p:cNvSpPr>
          <p:nvPr>
            <p:ph type="body" sz="quarter" idx="27"/>
          </p:nvPr>
        </p:nvSpPr>
        <p:spPr>
          <a:xfrm>
            <a:off x="4957763"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3"/>
          <p:cNvSpPr>
            <a:spLocks noGrp="1"/>
          </p:cNvSpPr>
          <p:nvPr>
            <p:ph type="body" sz="quarter" idx="26"/>
          </p:nvPr>
        </p:nvSpPr>
        <p:spPr>
          <a:xfrm>
            <a:off x="3437684"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4" name="phFlow2"/>
          <p:cNvSpPr>
            <a:spLocks noGrp="1"/>
          </p:cNvSpPr>
          <p:nvPr>
            <p:ph type="body" sz="quarter" idx="18"/>
          </p:nvPr>
        </p:nvSpPr>
        <p:spPr>
          <a:xfrm>
            <a:off x="1906589"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1"/>
          <p:cNvSpPr>
            <a:spLocks noGrp="1"/>
          </p:cNvSpPr>
          <p:nvPr>
            <p:ph type="body" sz="quarter" idx="17"/>
          </p:nvPr>
        </p:nvSpPr>
        <p:spPr>
          <a:xfrm>
            <a:off x="381000" y="1306512"/>
            <a:ext cx="1525588" cy="864000"/>
          </a:xfrm>
          <a:prstGeom prst="homePlate">
            <a:avLst>
              <a:gd name="adj" fmla="val 19462"/>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ep Flow with Subtitle">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Flow3"/>
          <p:cNvSpPr>
            <a:spLocks noGrp="1"/>
          </p:cNvSpPr>
          <p:nvPr>
            <p:ph type="body" sz="quarter" idx="19"/>
          </p:nvPr>
        </p:nvSpPr>
        <p:spPr>
          <a:xfrm>
            <a:off x="6429000" y="1628375"/>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9" name="phFlow2"/>
          <p:cNvSpPr>
            <a:spLocks noGrp="1"/>
          </p:cNvSpPr>
          <p:nvPr>
            <p:ph type="body" sz="quarter" idx="18"/>
          </p:nvPr>
        </p:nvSpPr>
        <p:spPr>
          <a:xfrm>
            <a:off x="3333001" y="1628375"/>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20" name="phFlow1"/>
          <p:cNvSpPr>
            <a:spLocks noGrp="1"/>
          </p:cNvSpPr>
          <p:nvPr>
            <p:ph type="body" sz="quarter" idx="17"/>
          </p:nvPr>
        </p:nvSpPr>
        <p:spPr>
          <a:xfrm>
            <a:off x="382587" y="1628375"/>
            <a:ext cx="3024187" cy="864000"/>
          </a:xfrm>
          <a:prstGeom prst="homePlate">
            <a:avLst>
              <a:gd name="adj" fmla="val 33719"/>
            </a:avLst>
          </a:prstGeom>
          <a:solidFill>
            <a:srgbClr val="DDDDDD"/>
          </a:solidFill>
        </p:spPr>
        <p:txBody>
          <a:bodyPr lIns="36000" rIns="144000" anchor="ctr"/>
          <a:lstStyle>
            <a:lvl1pPr marL="0" indent="0" algn="ctr">
              <a:buNone/>
              <a:defRPr sz="16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Step Flow with Subtitle">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7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5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3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Flow4"/>
          <p:cNvSpPr>
            <a:spLocks noGrp="1"/>
          </p:cNvSpPr>
          <p:nvPr>
            <p:ph type="body" sz="quarter" idx="23"/>
          </p:nvPr>
        </p:nvSpPr>
        <p:spPr>
          <a:xfrm>
            <a:off x="725646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3"/>
          <p:cNvSpPr>
            <a:spLocks noGrp="1"/>
          </p:cNvSpPr>
          <p:nvPr>
            <p:ph type="body" sz="quarter" idx="22"/>
          </p:nvPr>
        </p:nvSpPr>
        <p:spPr>
          <a:xfrm>
            <a:off x="496411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6" name="phFlow2"/>
          <p:cNvSpPr>
            <a:spLocks noGrp="1"/>
          </p:cNvSpPr>
          <p:nvPr>
            <p:ph type="body" sz="quarter" idx="18"/>
          </p:nvPr>
        </p:nvSpPr>
        <p:spPr>
          <a:xfrm>
            <a:off x="267176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1"/>
          <p:cNvSpPr>
            <a:spLocks noGrp="1"/>
          </p:cNvSpPr>
          <p:nvPr>
            <p:ph type="body" sz="quarter" idx="17"/>
          </p:nvPr>
        </p:nvSpPr>
        <p:spPr>
          <a:xfrm>
            <a:off x="381000" y="1637900"/>
            <a:ext cx="2266950" cy="864000"/>
          </a:xfrm>
          <a:prstGeom prst="homePlate">
            <a:avLst>
              <a:gd name="adj" fmla="val 27321"/>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Step Flow with Subtitle">
    <p:spTree>
      <p:nvGrpSpPr>
        <p:cNvPr id="1" name=""/>
        <p:cNvGrpSpPr/>
        <p:nvPr/>
      </p:nvGrpSpPr>
      <p:grpSpPr>
        <a:xfrm>
          <a:off x="0" y="0"/>
          <a:ext cx="0" cy="0"/>
          <a:chOff x="0" y="0"/>
          <a:chExt cx="0" cy="0"/>
        </a:xfrm>
      </p:grpSpPr>
      <p:sp>
        <p:nvSpPr>
          <p:cNvPr id="29" name="phContent5"/>
          <p:cNvSpPr>
            <a:spLocks noGrp="1"/>
          </p:cNvSpPr>
          <p:nvPr>
            <p:ph sz="half" idx="22" hasCustomPrompt="1"/>
          </p:nvPr>
        </p:nvSpPr>
        <p:spPr>
          <a:xfrm>
            <a:off x="78114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9538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40962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2386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hFlow5"/>
          <p:cNvSpPr>
            <a:spLocks noGrp="1"/>
          </p:cNvSpPr>
          <p:nvPr>
            <p:ph type="body" sz="quarter" idx="25"/>
          </p:nvPr>
        </p:nvSpPr>
        <p:spPr>
          <a:xfrm>
            <a:off x="7712075"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1" name="phFlow4"/>
          <p:cNvSpPr>
            <a:spLocks noGrp="1"/>
          </p:cNvSpPr>
          <p:nvPr>
            <p:ph type="body" sz="quarter" idx="24"/>
          </p:nvPr>
        </p:nvSpPr>
        <p:spPr>
          <a:xfrm>
            <a:off x="5878513"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1" name="phFlow3"/>
          <p:cNvSpPr>
            <a:spLocks noGrp="1"/>
          </p:cNvSpPr>
          <p:nvPr>
            <p:ph type="body" sz="quarter" idx="23"/>
          </p:nvPr>
        </p:nvSpPr>
        <p:spPr>
          <a:xfrm>
            <a:off x="4046538"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2" name="phFlow2"/>
          <p:cNvSpPr>
            <a:spLocks noGrp="1"/>
          </p:cNvSpPr>
          <p:nvPr>
            <p:ph type="body" sz="quarter" idx="18"/>
          </p:nvPr>
        </p:nvSpPr>
        <p:spPr>
          <a:xfrm>
            <a:off x="2212975"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3" name="phFlow1"/>
          <p:cNvSpPr>
            <a:spLocks noGrp="1"/>
          </p:cNvSpPr>
          <p:nvPr>
            <p:ph type="body" sz="quarter" idx="17"/>
          </p:nvPr>
        </p:nvSpPr>
        <p:spPr>
          <a:xfrm>
            <a:off x="381000" y="1628375"/>
            <a:ext cx="1812925" cy="864000"/>
          </a:xfrm>
          <a:prstGeom prst="homePlate">
            <a:avLst>
              <a:gd name="adj" fmla="val 21034"/>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50292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Step Flow with Subtitle">
    <p:spTree>
      <p:nvGrpSpPr>
        <p:cNvPr id="1" name=""/>
        <p:cNvGrpSpPr/>
        <p:nvPr/>
      </p:nvGrpSpPr>
      <p:grpSpPr>
        <a:xfrm>
          <a:off x="0" y="0"/>
          <a:ext cx="0" cy="0"/>
          <a:chOff x="0" y="0"/>
          <a:chExt cx="0" cy="0"/>
        </a:xfrm>
      </p:grpSpPr>
      <p:sp>
        <p:nvSpPr>
          <p:cNvPr id="36" name="phContent6"/>
          <p:cNvSpPr>
            <a:spLocks noGrp="1"/>
          </p:cNvSpPr>
          <p:nvPr>
            <p:ph sz="half" idx="25" hasCustomPrompt="1"/>
          </p:nvPr>
        </p:nvSpPr>
        <p:spPr>
          <a:xfrm>
            <a:off x="809220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phContent5"/>
          <p:cNvSpPr>
            <a:spLocks noGrp="1"/>
          </p:cNvSpPr>
          <p:nvPr>
            <p:ph sz="half" idx="22" hasCustomPrompt="1"/>
          </p:nvPr>
        </p:nvSpPr>
        <p:spPr>
          <a:xfrm>
            <a:off x="654996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00772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346548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192324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Flow6"/>
          <p:cNvSpPr>
            <a:spLocks noGrp="1"/>
          </p:cNvSpPr>
          <p:nvPr>
            <p:ph type="body" sz="quarter" idx="29"/>
          </p:nvPr>
        </p:nvSpPr>
        <p:spPr>
          <a:xfrm>
            <a:off x="8010525"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5"/>
          <p:cNvSpPr>
            <a:spLocks noGrp="1"/>
          </p:cNvSpPr>
          <p:nvPr>
            <p:ph type="body" sz="quarter" idx="28"/>
          </p:nvPr>
        </p:nvSpPr>
        <p:spPr>
          <a:xfrm>
            <a:off x="6483349"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6" name="phFlow4"/>
          <p:cNvSpPr>
            <a:spLocks noGrp="1"/>
          </p:cNvSpPr>
          <p:nvPr>
            <p:ph type="body" sz="quarter" idx="27"/>
          </p:nvPr>
        </p:nvSpPr>
        <p:spPr>
          <a:xfrm>
            <a:off x="4957763"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3"/>
          <p:cNvSpPr>
            <a:spLocks noGrp="1"/>
          </p:cNvSpPr>
          <p:nvPr>
            <p:ph type="body" sz="quarter" idx="26"/>
          </p:nvPr>
        </p:nvSpPr>
        <p:spPr>
          <a:xfrm>
            <a:off x="3437684"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8" name="phFlow2"/>
          <p:cNvSpPr>
            <a:spLocks noGrp="1"/>
          </p:cNvSpPr>
          <p:nvPr>
            <p:ph type="body" sz="quarter" idx="18"/>
          </p:nvPr>
        </p:nvSpPr>
        <p:spPr>
          <a:xfrm>
            <a:off x="1906589"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7" name="phFlow1"/>
          <p:cNvSpPr>
            <a:spLocks noGrp="1"/>
          </p:cNvSpPr>
          <p:nvPr>
            <p:ph type="body" sz="quarter" idx="17"/>
          </p:nvPr>
        </p:nvSpPr>
        <p:spPr>
          <a:xfrm>
            <a:off x="381000" y="1628375"/>
            <a:ext cx="1525588" cy="864000"/>
          </a:xfrm>
          <a:prstGeom prst="homePlate">
            <a:avLst>
              <a:gd name="adj" fmla="val 19462"/>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7" name="Title 16"/>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chnical Approach">
    <p:spTree>
      <p:nvGrpSpPr>
        <p:cNvPr id="1" name=""/>
        <p:cNvGrpSpPr/>
        <p:nvPr/>
      </p:nvGrpSpPr>
      <p:grpSpPr>
        <a:xfrm>
          <a:off x="0" y="0"/>
          <a:ext cx="0" cy="0"/>
          <a:chOff x="0" y="0"/>
          <a:chExt cx="0" cy="0"/>
        </a:xfrm>
      </p:grpSpPr>
      <p:sp>
        <p:nvSpPr>
          <p:cNvPr id="23" name="phGoal"/>
          <p:cNvSpPr>
            <a:spLocks noGrp="1"/>
          </p:cNvSpPr>
          <p:nvPr>
            <p:ph type="body" sz="quarter" idx="10" hasCustomPrompt="1"/>
          </p:nvPr>
        </p:nvSpPr>
        <p:spPr>
          <a:xfrm>
            <a:off x="381000" y="1325563"/>
            <a:ext cx="1644650" cy="5272086"/>
          </a:xfrm>
          <a:solidFill>
            <a:srgbClr val="A7A9AC"/>
          </a:solidFill>
          <a:ln>
            <a:solidFill>
              <a:srgbClr val="A7A9AC"/>
            </a:solidFill>
          </a:ln>
        </p:spPr>
        <p:txBody>
          <a:bodyPr lIns="36000" tIns="36000" rIns="36000" bIns="36000"/>
          <a:lstStyle>
            <a:lvl1pPr>
              <a:buNone/>
              <a:defRPr sz="1400" b="1">
                <a:solidFill>
                  <a:srgbClr val="FFFFFF"/>
                </a:solidFill>
              </a:defRPr>
            </a:lvl1pPr>
            <a:lvl2pPr>
              <a:buNone/>
              <a:defRPr b="1">
                <a:solidFill>
                  <a:srgbClr val="FFFFFF"/>
                </a:solidFill>
              </a:defRPr>
            </a:lvl2pPr>
            <a:lvl3pPr>
              <a:buNone/>
              <a:defRPr b="1">
                <a:solidFill>
                  <a:srgbClr val="FFFFFF"/>
                </a:solidFill>
              </a:defRPr>
            </a:lvl3pPr>
            <a:lvl4pPr>
              <a:buNone/>
              <a:defRPr b="1">
                <a:solidFill>
                  <a:srgbClr val="FFFFFF"/>
                </a:solidFill>
              </a:defRPr>
            </a:lvl4pPr>
            <a:lvl5pPr>
              <a:buNone/>
              <a:defRPr b="1">
                <a:solidFill>
                  <a:srgbClr val="FFFFFF"/>
                </a:solidFill>
              </a:defRPr>
            </a:lvl5pPr>
          </a:lstStyle>
          <a:p>
            <a:pPr lvl="0"/>
            <a:r>
              <a:rPr lang="en-GB" dirty="0"/>
              <a:t>Click to add goal</a:t>
            </a:r>
          </a:p>
        </p:txBody>
      </p:sp>
      <p:sp>
        <p:nvSpPr>
          <p:cNvPr id="9" name="lnLine"/>
          <p:cNvSpPr>
            <a:spLocks noChangeShapeType="1"/>
          </p:cNvSpPr>
          <p:nvPr userDrawn="1"/>
        </p:nvSpPr>
        <p:spPr bwMode="auto">
          <a:xfrm>
            <a:off x="2608263" y="1577563"/>
            <a:ext cx="6916737" cy="0"/>
          </a:xfrm>
          <a:prstGeom prst="line">
            <a:avLst/>
          </a:prstGeom>
          <a:noFill/>
          <a:ln w="6350">
            <a:solidFill>
              <a:srgbClr val="A7A9AC"/>
            </a:solidFill>
            <a:round/>
            <a:headEnd/>
            <a:tailEnd/>
          </a:ln>
        </p:spPr>
        <p:txBody>
          <a:bodyPr wrap="none" lIns="72000" tIns="72000" rIns="72000" bIns="72000" anchor="ctr"/>
          <a:lstStyle/>
          <a:p>
            <a:endParaRPr lang="en-GB" dirty="0"/>
          </a:p>
        </p:txBody>
      </p:sp>
      <p:sp>
        <p:nvSpPr>
          <p:cNvPr id="28" name="phText1b"/>
          <p:cNvSpPr>
            <a:spLocks noGrp="1"/>
          </p:cNvSpPr>
          <p:nvPr>
            <p:ph type="body" sz="quarter" idx="12"/>
          </p:nvPr>
        </p:nvSpPr>
        <p:spPr>
          <a:xfrm>
            <a:off x="2608263" y="162901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hText1a"/>
          <p:cNvSpPr>
            <a:spLocks noGrp="1"/>
          </p:cNvSpPr>
          <p:nvPr>
            <p:ph type="body" sz="quarter" idx="13"/>
          </p:nvPr>
        </p:nvSpPr>
        <p:spPr>
          <a:xfrm>
            <a:off x="500184" y="165124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1" name="phText2b"/>
          <p:cNvSpPr>
            <a:spLocks noGrp="1"/>
          </p:cNvSpPr>
          <p:nvPr>
            <p:ph type="body" sz="quarter" idx="14"/>
          </p:nvPr>
        </p:nvSpPr>
        <p:spPr>
          <a:xfrm>
            <a:off x="2608263" y="2249993"/>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hText2a"/>
          <p:cNvSpPr>
            <a:spLocks noGrp="1"/>
          </p:cNvSpPr>
          <p:nvPr>
            <p:ph type="body" sz="quarter" idx="15"/>
          </p:nvPr>
        </p:nvSpPr>
        <p:spPr>
          <a:xfrm>
            <a:off x="500184" y="2272219"/>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3" name="phText3b"/>
          <p:cNvSpPr>
            <a:spLocks noGrp="1"/>
          </p:cNvSpPr>
          <p:nvPr>
            <p:ph type="body" sz="quarter" idx="16"/>
          </p:nvPr>
        </p:nvSpPr>
        <p:spPr>
          <a:xfrm>
            <a:off x="2608263" y="2870967"/>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hText3a"/>
          <p:cNvSpPr>
            <a:spLocks noGrp="1"/>
          </p:cNvSpPr>
          <p:nvPr>
            <p:ph type="body" sz="quarter" idx="17"/>
          </p:nvPr>
        </p:nvSpPr>
        <p:spPr>
          <a:xfrm>
            <a:off x="500184" y="2893193"/>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5" name="phText4b"/>
          <p:cNvSpPr>
            <a:spLocks noGrp="1"/>
          </p:cNvSpPr>
          <p:nvPr>
            <p:ph type="body" sz="quarter" idx="18"/>
          </p:nvPr>
        </p:nvSpPr>
        <p:spPr>
          <a:xfrm>
            <a:off x="2608263" y="3491941"/>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hText4a"/>
          <p:cNvSpPr>
            <a:spLocks noGrp="1"/>
          </p:cNvSpPr>
          <p:nvPr>
            <p:ph type="body" sz="quarter" idx="19"/>
          </p:nvPr>
        </p:nvSpPr>
        <p:spPr>
          <a:xfrm>
            <a:off x="500184" y="3514167"/>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7" name="phText5b"/>
          <p:cNvSpPr>
            <a:spLocks noGrp="1"/>
          </p:cNvSpPr>
          <p:nvPr>
            <p:ph type="body" sz="quarter" idx="20"/>
          </p:nvPr>
        </p:nvSpPr>
        <p:spPr>
          <a:xfrm>
            <a:off x="2608263" y="4112915"/>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phText5a"/>
          <p:cNvSpPr>
            <a:spLocks noGrp="1"/>
          </p:cNvSpPr>
          <p:nvPr>
            <p:ph type="body" sz="quarter" idx="21"/>
          </p:nvPr>
        </p:nvSpPr>
        <p:spPr>
          <a:xfrm>
            <a:off x="500184" y="4135141"/>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9" name="phText6b"/>
          <p:cNvSpPr>
            <a:spLocks noGrp="1"/>
          </p:cNvSpPr>
          <p:nvPr>
            <p:ph type="body" sz="quarter" idx="22"/>
          </p:nvPr>
        </p:nvSpPr>
        <p:spPr>
          <a:xfrm>
            <a:off x="2608263" y="473388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phText6a"/>
          <p:cNvSpPr>
            <a:spLocks noGrp="1"/>
          </p:cNvSpPr>
          <p:nvPr>
            <p:ph type="body" sz="quarter" idx="23"/>
          </p:nvPr>
        </p:nvSpPr>
        <p:spPr>
          <a:xfrm>
            <a:off x="500184" y="475611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41" name="phText7b"/>
          <p:cNvSpPr>
            <a:spLocks noGrp="1"/>
          </p:cNvSpPr>
          <p:nvPr>
            <p:ph type="body" sz="quarter" idx="24"/>
          </p:nvPr>
        </p:nvSpPr>
        <p:spPr>
          <a:xfrm>
            <a:off x="2608263" y="5354863"/>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phText7a"/>
          <p:cNvSpPr>
            <a:spLocks noGrp="1"/>
          </p:cNvSpPr>
          <p:nvPr>
            <p:ph type="body" sz="quarter" idx="25"/>
          </p:nvPr>
        </p:nvSpPr>
        <p:spPr>
          <a:xfrm>
            <a:off x="500184" y="5377089"/>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43" name="phText8b"/>
          <p:cNvSpPr>
            <a:spLocks noGrp="1"/>
          </p:cNvSpPr>
          <p:nvPr>
            <p:ph type="body" sz="quarter" idx="26"/>
          </p:nvPr>
        </p:nvSpPr>
        <p:spPr>
          <a:xfrm>
            <a:off x="2608263" y="597583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phText8a"/>
          <p:cNvSpPr>
            <a:spLocks noGrp="1"/>
          </p:cNvSpPr>
          <p:nvPr>
            <p:ph type="body" sz="quarter" idx="27"/>
          </p:nvPr>
        </p:nvSpPr>
        <p:spPr>
          <a:xfrm>
            <a:off x="500184" y="599806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6" name="phSubtitle"/>
          <p:cNvSpPr>
            <a:spLocks noGrp="1"/>
          </p:cNvSpPr>
          <p:nvPr>
            <p:ph type="body" sz="quarter" idx="11" hasCustomPrompt="1"/>
          </p:nvPr>
        </p:nvSpPr>
        <p:spPr>
          <a:xfrm>
            <a:off x="2608263" y="1325563"/>
            <a:ext cx="6916737" cy="252000"/>
          </a:xfrm>
        </p:spPr>
        <p:txBody>
          <a:bodyPr tIns="36000" bIns="36000"/>
          <a:lstStyle>
            <a:lvl1pPr>
              <a:buNone/>
              <a:defRPr sz="1400" b="1"/>
            </a:lvl1pPr>
            <a:lvl2pPr>
              <a:buNone/>
              <a:defRPr sz="1400" b="1"/>
            </a:lvl2pPr>
            <a:lvl3pPr>
              <a:buNone/>
              <a:defRPr sz="1400" b="1"/>
            </a:lvl3pPr>
            <a:lvl4pPr>
              <a:buNone/>
              <a:defRPr sz="1400" b="1"/>
            </a:lvl4pPr>
            <a:lvl5pPr>
              <a:buNone/>
              <a:defRPr sz="1400" b="1"/>
            </a:lvl5pPr>
          </a:lstStyle>
          <a:p>
            <a:pPr lvl="0"/>
            <a:r>
              <a:rPr lang="en-GB" dirty="0"/>
              <a:t>Click to add approach</a:t>
            </a:r>
          </a:p>
        </p:txBody>
      </p:sp>
      <p:sp>
        <p:nvSpPr>
          <p:cNvPr id="45" name="phSectionTitle"/>
          <p:cNvSpPr>
            <a:spLocks noGrp="1"/>
          </p:cNvSpPr>
          <p:nvPr>
            <p:ph type="body" sz="quarter" idx="28"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7" name="Title 26"/>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V-Resume">
    <p:spTree>
      <p:nvGrpSpPr>
        <p:cNvPr id="1" name=""/>
        <p:cNvGrpSpPr/>
        <p:nvPr/>
      </p:nvGrpSpPr>
      <p:grpSpPr>
        <a:xfrm>
          <a:off x="0" y="0"/>
          <a:ext cx="0" cy="0"/>
          <a:chOff x="0" y="0"/>
          <a:chExt cx="0" cy="0"/>
        </a:xfrm>
      </p:grpSpPr>
      <p:sp>
        <p:nvSpPr>
          <p:cNvPr id="16" name="pic1"/>
          <p:cNvSpPr>
            <a:spLocks noGrp="1"/>
          </p:cNvSpPr>
          <p:nvPr>
            <p:ph sz="half" idx="15" hasCustomPrompt="1"/>
          </p:nvPr>
        </p:nvSpPr>
        <p:spPr>
          <a:xfrm>
            <a:off x="381000" y="1306515"/>
            <a:ext cx="1260000" cy="1800000"/>
          </a:xfrm>
        </p:spPr>
        <p:txBody>
          <a:bodyPr lIns="0" tIns="0" rIns="0" bIns="0" anchor="ctr"/>
          <a:lstStyle>
            <a:lvl1pPr marL="0" indent="0" algn="ctr">
              <a:spcBef>
                <a:spcPts val="0"/>
              </a:spcBef>
              <a:buNone/>
              <a:defRPr sz="10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PHOTO</a:t>
            </a:r>
            <a:br>
              <a:rPr lang="en-GB" noProof="0" dirty="0"/>
            </a:br>
            <a:r>
              <a:rPr lang="en-GB" noProof="0" dirty="0"/>
              <a:t>w x h: 3.5cm x 5cm</a:t>
            </a:r>
            <a:br>
              <a:rPr lang="en-GB" noProof="0" dirty="0"/>
            </a:br>
            <a:r>
              <a:rPr lang="en-GB" noProof="0" dirty="0"/>
              <a:t>Copy photo from</a:t>
            </a:r>
            <a:br>
              <a:rPr lang="en-GB" noProof="0" dirty="0"/>
            </a:br>
            <a:r>
              <a:rPr lang="en-GB" noProof="0" dirty="0"/>
              <a:t>R-World PIP and paste onto slide.</a:t>
            </a:r>
            <a:br>
              <a:rPr lang="en-GB" noProof="0" dirty="0"/>
            </a:br>
            <a:r>
              <a:rPr lang="en-GB" noProof="0" dirty="0"/>
              <a:t>Resize/crop to the above dimensions then Copy.  Click here and Paste Special as Picture (JEPG)</a:t>
            </a:r>
          </a:p>
        </p:txBody>
      </p:sp>
      <p:sp>
        <p:nvSpPr>
          <p:cNvPr id="12" name="rec3"/>
          <p:cNvSpPr>
            <a:spLocks noChangeArrowheads="1"/>
          </p:cNvSpPr>
          <p:nvPr userDrawn="1"/>
        </p:nvSpPr>
        <p:spPr bwMode="auto">
          <a:xfrm>
            <a:off x="381000" y="3704433"/>
            <a:ext cx="9144000" cy="323850"/>
          </a:xfrm>
          <a:prstGeom prst="rect">
            <a:avLst/>
          </a:prstGeom>
          <a:noFill/>
          <a:ln w="3175" algn="ctr">
            <a:noFill/>
            <a:miter lim="800000"/>
            <a:headEnd/>
            <a:tailEnd/>
          </a:ln>
        </p:spPr>
        <p:txBody>
          <a:bodyPr lIns="0" tIns="0" rIns="0" bIns="72000" anchor="b"/>
          <a:lstStyle/>
          <a:p>
            <a:pPr algn="l"/>
            <a:r>
              <a:rPr lang="en-GB" b="1" dirty="0"/>
              <a:t>Key projects</a:t>
            </a:r>
          </a:p>
        </p:txBody>
      </p:sp>
      <p:sp>
        <p:nvSpPr>
          <p:cNvPr id="10" name="rec2"/>
          <p:cNvSpPr>
            <a:spLocks noChangeArrowheads="1"/>
          </p:cNvSpPr>
          <p:nvPr userDrawn="1"/>
        </p:nvSpPr>
        <p:spPr bwMode="auto">
          <a:xfrm>
            <a:off x="5029201" y="1304925"/>
            <a:ext cx="4495800" cy="322263"/>
          </a:xfrm>
          <a:prstGeom prst="rect">
            <a:avLst/>
          </a:prstGeom>
          <a:noFill/>
          <a:ln w="3175" algn="ctr">
            <a:noFill/>
            <a:miter lim="800000"/>
            <a:headEnd/>
            <a:tailEnd/>
          </a:ln>
        </p:spPr>
        <p:txBody>
          <a:bodyPr lIns="0" tIns="0" rIns="0" bIns="72000" anchor="b"/>
          <a:lstStyle/>
          <a:p>
            <a:pPr algn="l"/>
            <a:r>
              <a:rPr lang="en-GB" b="1" dirty="0"/>
              <a:t>Professional experience</a:t>
            </a:r>
          </a:p>
        </p:txBody>
      </p:sp>
      <p:sp>
        <p:nvSpPr>
          <p:cNvPr id="8" name="rec1"/>
          <p:cNvSpPr>
            <a:spLocks noChangeArrowheads="1"/>
          </p:cNvSpPr>
          <p:nvPr userDrawn="1"/>
        </p:nvSpPr>
        <p:spPr bwMode="auto">
          <a:xfrm>
            <a:off x="1792288" y="1304925"/>
            <a:ext cx="3084512" cy="323850"/>
          </a:xfrm>
          <a:prstGeom prst="rect">
            <a:avLst/>
          </a:prstGeom>
          <a:noFill/>
          <a:ln w="3175" algn="ctr">
            <a:noFill/>
            <a:miter lim="800000"/>
            <a:headEnd/>
            <a:tailEnd/>
          </a:ln>
        </p:spPr>
        <p:txBody>
          <a:bodyPr lIns="0" tIns="0" rIns="0" bIns="72000" anchor="b"/>
          <a:lstStyle/>
          <a:p>
            <a:pPr algn="l"/>
            <a:r>
              <a:rPr lang="en-GB" b="1" dirty="0"/>
              <a:t>Professional education</a:t>
            </a:r>
          </a:p>
        </p:txBody>
      </p:sp>
      <p:sp>
        <p:nvSpPr>
          <p:cNvPr id="6" name="phContent4"/>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1792288" y="1628775"/>
            <a:ext cx="3084512" cy="207565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21" name="lnLine3"/>
          <p:cNvCxnSpPr/>
          <p:nvPr userDrawn="1"/>
        </p:nvCxnSpPr>
        <p:spPr bwMode="auto">
          <a:xfrm>
            <a:off x="381000" y="4028283"/>
            <a:ext cx="91440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2"/>
          <p:cNvCxnSpPr/>
          <p:nvPr userDrawn="1"/>
        </p:nvCxnSpPr>
        <p:spPr bwMode="auto">
          <a:xfrm>
            <a:off x="5029201"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1"/>
          <p:cNvCxnSpPr/>
          <p:nvPr userDrawn="1"/>
        </p:nvCxnSpPr>
        <p:spPr bwMode="auto">
          <a:xfrm>
            <a:off x="1792288" y="1627188"/>
            <a:ext cx="3084512"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5" name="Title 14"/>
          <p:cNvSpPr>
            <a:spLocks noGrp="1"/>
          </p:cNvSpPr>
          <p:nvPr>
            <p:ph type="title" hasCustomPrompt="1"/>
          </p:nvPr>
        </p:nvSpPr>
        <p:spPr>
          <a:xfrm>
            <a:off x="152397" y="304798"/>
            <a:ext cx="8308800" cy="615553"/>
          </a:xfrm>
        </p:spPr>
        <p:txBody>
          <a:bodyPr/>
          <a:lstStyle/>
          <a:p>
            <a:r>
              <a:rPr lang="en-GB" noProof="0" dirty="0"/>
              <a:t>Click to add name</a:t>
            </a:r>
            <a:br>
              <a:rPr lang="en-GB" noProof="0" dirty="0"/>
            </a:br>
            <a:r>
              <a:rPr lang="en-GB" noProof="0" dirty="0"/>
              <a:t>Click to add job title/role and company</a:t>
            </a:r>
            <a:endParaRPr lang="en-GB" dirty="0"/>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Pic Left">
    <p:spTree>
      <p:nvGrpSpPr>
        <p:cNvPr id="1" name=""/>
        <p:cNvGrpSpPr/>
        <p:nvPr/>
      </p:nvGrpSpPr>
      <p:grpSpPr>
        <a:xfrm>
          <a:off x="0" y="0"/>
          <a:ext cx="0" cy="0"/>
          <a:chOff x="0" y="0"/>
          <a:chExt cx="0" cy="0"/>
        </a:xfrm>
      </p:grpSpPr>
      <p:sp>
        <p:nvSpPr>
          <p:cNvPr id="17" name="phContent4"/>
          <p:cNvSpPr>
            <a:spLocks noGrp="1"/>
          </p:cNvSpPr>
          <p:nvPr>
            <p:ph sz="half" idx="17" hasCustomPrompt="1"/>
          </p:nvPr>
        </p:nvSpPr>
        <p:spPr>
          <a:xfrm>
            <a:off x="381003" y="1303188"/>
            <a:ext cx="4495800" cy="2401125"/>
          </a:xfrm>
        </p:spPr>
        <p:txBody>
          <a:bodyPr tIns="72000" anchor="t"/>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5029201" y="1303188"/>
            <a:ext cx="4495797" cy="324000"/>
          </a:xfrm>
        </p:spPr>
        <p:txBody>
          <a:bodyPr bIns="72000" anchor="b"/>
          <a:lstStyle>
            <a:lvl1pPr>
              <a:buNone/>
              <a:defRPr sz="1400" b="1"/>
            </a:lvl1pPr>
          </a:lstStyle>
          <a:p>
            <a:pPr lvl="0"/>
            <a:r>
              <a:rPr lang="en-US"/>
              <a:t>Click to edit Master text styles</a:t>
            </a:r>
          </a:p>
        </p:txBody>
      </p:sp>
      <p:cxnSp>
        <p:nvCxnSpPr>
          <p:cNvPr id="21" name="lnLine3"/>
          <p:cNvCxnSpPr/>
          <p:nvPr userDrawn="1"/>
        </p:nvCxnSpPr>
        <p:spPr bwMode="auto">
          <a:xfrm>
            <a:off x="5029201" y="4028283"/>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2"/>
          <p:cNvCxnSpPr/>
          <p:nvPr userDrawn="1"/>
        </p:nvCxnSpPr>
        <p:spPr bwMode="auto">
          <a:xfrm>
            <a:off x="381000" y="4028283"/>
            <a:ext cx="44958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1"/>
          <p:cNvCxnSpPr/>
          <p:nvPr userDrawn="1"/>
        </p:nvCxnSpPr>
        <p:spPr bwMode="auto">
          <a:xfrm>
            <a:off x="5029201"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6" name="Title 15"/>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Pic Right">
    <p:spTree>
      <p:nvGrpSpPr>
        <p:cNvPr id="1" name=""/>
        <p:cNvGrpSpPr/>
        <p:nvPr/>
      </p:nvGrpSpPr>
      <p:grpSpPr>
        <a:xfrm>
          <a:off x="0" y="0"/>
          <a:ext cx="0" cy="0"/>
          <a:chOff x="0" y="0"/>
          <a:chExt cx="0" cy="0"/>
        </a:xfrm>
      </p:grpSpPr>
      <p:sp>
        <p:nvSpPr>
          <p:cNvPr id="14" name="phContent4"/>
          <p:cNvSpPr>
            <a:spLocks noGrp="1"/>
          </p:cNvSpPr>
          <p:nvPr>
            <p:ph sz="half" idx="17" hasCustomPrompt="1"/>
          </p:nvPr>
        </p:nvSpPr>
        <p:spPr>
          <a:xfrm>
            <a:off x="5029200" y="1303188"/>
            <a:ext cx="4495800" cy="2401125"/>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381000" y="1303188"/>
            <a:ext cx="4495797" cy="324000"/>
          </a:xfrm>
        </p:spPr>
        <p:txBody>
          <a:bodyPr bIns="72000" anchor="b"/>
          <a:lstStyle>
            <a:lvl1pPr>
              <a:buNone/>
              <a:defRPr sz="1400" b="1"/>
            </a:lvl1pPr>
          </a:lstStyle>
          <a:p>
            <a:pPr lvl="0"/>
            <a:r>
              <a:rPr lang="en-US"/>
              <a:t>Click to edit Master text styles</a:t>
            </a:r>
          </a:p>
        </p:txBody>
      </p:sp>
      <p:cxnSp>
        <p:nvCxnSpPr>
          <p:cNvPr id="21" name="lnLine3"/>
          <p:cNvCxnSpPr/>
          <p:nvPr userDrawn="1"/>
        </p:nvCxnSpPr>
        <p:spPr bwMode="auto">
          <a:xfrm>
            <a:off x="5029201" y="4028283"/>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2"/>
          <p:cNvCxnSpPr/>
          <p:nvPr userDrawn="1"/>
        </p:nvCxnSpPr>
        <p:spPr bwMode="auto">
          <a:xfrm>
            <a:off x="381000" y="4028283"/>
            <a:ext cx="44958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1"/>
          <p:cNvCxnSpPr/>
          <p:nvPr userDrawn="1"/>
        </p:nvCxnSpPr>
        <p:spPr bwMode="auto">
          <a:xfrm>
            <a:off x="381000"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6" name="Title 15"/>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ic Left (no lines - fully editable)">
    <p:spTree>
      <p:nvGrpSpPr>
        <p:cNvPr id="1" name=""/>
        <p:cNvGrpSpPr/>
        <p:nvPr/>
      </p:nvGrpSpPr>
      <p:grpSpPr>
        <a:xfrm>
          <a:off x="0" y="0"/>
          <a:ext cx="0" cy="0"/>
          <a:chOff x="0" y="0"/>
          <a:chExt cx="0" cy="0"/>
        </a:xfrm>
      </p:grpSpPr>
      <p:sp>
        <p:nvSpPr>
          <p:cNvPr id="11" name="phContent4"/>
          <p:cNvSpPr>
            <a:spLocks noGrp="1"/>
          </p:cNvSpPr>
          <p:nvPr>
            <p:ph sz="half" idx="17" hasCustomPrompt="1"/>
          </p:nvPr>
        </p:nvSpPr>
        <p:spPr>
          <a:xfrm>
            <a:off x="381000" y="1303188"/>
            <a:ext cx="4495800" cy="2401125"/>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5029201" y="1303188"/>
            <a:ext cx="4495797" cy="324000"/>
          </a:xfrm>
        </p:spPr>
        <p:txBody>
          <a:bodyPr bIns="72000" anchor="b"/>
          <a:lstStyle>
            <a:lvl1pPr>
              <a:buNone/>
              <a:defRPr sz="1400" b="1"/>
            </a:lvl1pPr>
          </a:lstStyle>
          <a:p>
            <a:pPr lvl="0"/>
            <a:r>
              <a:rPr lang="en-US"/>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3" name="Title 12"/>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Pic Right (no lines - fully editable)">
    <p:spTree>
      <p:nvGrpSpPr>
        <p:cNvPr id="1" name=""/>
        <p:cNvGrpSpPr/>
        <p:nvPr/>
      </p:nvGrpSpPr>
      <p:grpSpPr>
        <a:xfrm>
          <a:off x="0" y="0"/>
          <a:ext cx="0" cy="0"/>
          <a:chOff x="0" y="0"/>
          <a:chExt cx="0" cy="0"/>
        </a:xfrm>
      </p:grpSpPr>
      <p:sp>
        <p:nvSpPr>
          <p:cNvPr id="11" name="phContent4"/>
          <p:cNvSpPr>
            <a:spLocks noGrp="1"/>
          </p:cNvSpPr>
          <p:nvPr>
            <p:ph sz="half" idx="17" hasCustomPrompt="1"/>
          </p:nvPr>
        </p:nvSpPr>
        <p:spPr>
          <a:xfrm>
            <a:off x="5029200" y="1303189"/>
            <a:ext cx="4495800" cy="2398712"/>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381000" y="1303188"/>
            <a:ext cx="4495797" cy="324000"/>
          </a:xfrm>
        </p:spPr>
        <p:txBody>
          <a:bodyPr bIns="72000" anchor="b"/>
          <a:lstStyle>
            <a:lvl1pPr>
              <a:buNone/>
              <a:defRPr sz="1400" b="1"/>
            </a:lvl1pPr>
          </a:lstStyle>
          <a:p>
            <a:pPr lvl="0"/>
            <a:r>
              <a:rPr lang="en-US"/>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3" name="Title 12"/>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for WAVE report only">
    <p:spTree>
      <p:nvGrpSpPr>
        <p:cNvPr id="1" name=""/>
        <p:cNvGrpSpPr/>
        <p:nvPr/>
      </p:nvGrpSpPr>
      <p:grpSpPr>
        <a:xfrm>
          <a:off x="0" y="0"/>
          <a:ext cx="0" cy="0"/>
          <a:chOff x="0" y="0"/>
          <a:chExt cx="0" cy="0"/>
        </a:xfrm>
      </p:grpSpPr>
      <p:sp>
        <p:nvSpPr>
          <p:cNvPr id="6" name="phContent2"/>
          <p:cNvSpPr>
            <a:spLocks noGrp="1"/>
          </p:cNvSpPr>
          <p:nvPr>
            <p:ph sz="half" idx="11" hasCustomPrompt="1"/>
          </p:nvPr>
        </p:nvSpPr>
        <p:spPr>
          <a:xfrm>
            <a:off x="381000" y="1861456"/>
            <a:ext cx="1957010" cy="4736194"/>
          </a:xfrm>
        </p:spPr>
        <p:txBody>
          <a:bodyPr/>
          <a:lstStyle>
            <a:lvl1pPr>
              <a:spcBef>
                <a:spcPts val="500"/>
              </a:spcBef>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55494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with Analysis Disclaimer)">
    <p:spTree>
      <p:nvGrpSpPr>
        <p:cNvPr id="1" name=""/>
        <p:cNvGrpSpPr/>
        <p:nvPr/>
      </p:nvGrpSpPr>
      <p:grpSpPr>
        <a:xfrm>
          <a:off x="0" y="0"/>
          <a:ext cx="0" cy="0"/>
          <a:chOff x="0" y="0"/>
          <a:chExt cx="0" cy="0"/>
        </a:xfrm>
      </p:grpSpPr>
      <p:sp>
        <p:nvSpPr>
          <p:cNvPr id="3" name="phContent1"/>
          <p:cNvSpPr>
            <a:spLocks noGrp="1"/>
          </p:cNvSpPr>
          <p:nvPr>
            <p:ph idx="1" hasCustomPrompt="1"/>
          </p:nvPr>
        </p:nvSpPr>
        <p:spPr>
          <a:xfrm>
            <a:off x="381000" y="1306514"/>
            <a:ext cx="9144000" cy="4762342"/>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bAnalysisDisclaimer"/>
          <p:cNvSpPr txBox="1">
            <a:spLocks noChangeArrowheads="1"/>
          </p:cNvSpPr>
          <p:nvPr userDrawn="1"/>
        </p:nvSpPr>
        <p:spPr bwMode="auto">
          <a:xfrm>
            <a:off x="381000" y="6068856"/>
            <a:ext cx="9142413" cy="528794"/>
          </a:xfrm>
          <a:prstGeom prst="rect">
            <a:avLst/>
          </a:prstGeom>
          <a:noFill/>
          <a:ln w="9525">
            <a:noFill/>
            <a:miter lim="800000"/>
            <a:headEnd/>
            <a:tailEnd/>
          </a:ln>
        </p:spPr>
        <p:txBody>
          <a:bodyPr lIns="0" tIns="36000" rIns="0" bIns="0" anchor="b">
            <a:spAutoFit/>
          </a:bodyPr>
          <a:lstStyle/>
          <a:p>
            <a:pPr algn="just">
              <a:lnSpc>
                <a:spcPct val="100000"/>
              </a:lnSpc>
              <a:buClr>
                <a:srgbClr val="A7A9A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A7A9AC"/>
                </a:solidFill>
              </a:rPr>
              <a:t>As with all analysis, approximations in models, loading and interpretation exist, and real components may vary in geometry and properties from those assumed.  Hence analysis results should be used only as a tool for guiding the design process and for reducing risk of poor performance during development and validation testing.  Where analysis results are described as acceptable,  it is implied only that the risk of poor performance is considered acceptable to proceed to the next stage of the design and development process, unless otherwise stated.  While the analysis may reduce the amount of testing required to prove a design, it should not be considered a replacement for validation testing unless specifically stated by Ricardo.</a:t>
            </a:r>
          </a:p>
        </p:txBody>
      </p:sp>
      <p:cxnSp>
        <p:nvCxnSpPr>
          <p:cNvPr id="8" name="lnLine"/>
          <p:cNvCxnSpPr/>
          <p:nvPr userDrawn="1"/>
        </p:nvCxnSpPr>
        <p:spPr bwMode="auto">
          <a:xfrm>
            <a:off x="381000" y="6068856"/>
            <a:ext cx="9142413"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6"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9" name="Title 8"/>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no section title)">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50292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Contents Slide">
    <p:spTree>
      <p:nvGrpSpPr>
        <p:cNvPr id="1" name=""/>
        <p:cNvGrpSpPr/>
        <p:nvPr/>
      </p:nvGrpSpPr>
      <p:grpSpPr>
        <a:xfrm>
          <a:off x="0" y="0"/>
          <a:ext cx="0" cy="0"/>
          <a:chOff x="0" y="0"/>
          <a:chExt cx="0" cy="0"/>
        </a:xfrm>
      </p:grpSpPr>
      <p:sp>
        <p:nvSpPr>
          <p:cNvPr id="7" name="phRectangle"/>
          <p:cNvSpPr>
            <a:spLocks noGrp="1"/>
          </p:cNvSpPr>
          <p:nvPr>
            <p:ph type="body" sz="quarter" idx="10" hasCustomPrompt="1"/>
          </p:nvPr>
        </p:nvSpPr>
        <p:spPr>
          <a:xfrm>
            <a:off x="381000" y="1948238"/>
            <a:ext cx="9144000" cy="395749"/>
          </a:xfrm>
          <a:ln>
            <a:solidFill>
              <a:srgbClr val="A7A9AC"/>
            </a:solidFill>
          </a:ln>
        </p:spPr>
        <p:txBody>
          <a:bodyPr/>
          <a:lstStyle>
            <a:lvl1pPr algn="r">
              <a:buNone/>
              <a:defRPr sz="100">
                <a:solidFill>
                  <a:srgbClr val="FFFFFF"/>
                </a:solidFill>
              </a:defRPr>
            </a:lvl1pPr>
          </a:lstStyle>
          <a:p>
            <a:pPr lvl="0"/>
            <a:r>
              <a:rPr lang="en-GB" dirty="0"/>
              <a:t> </a:t>
            </a:r>
          </a:p>
        </p:txBody>
      </p:sp>
      <p:sp>
        <p:nvSpPr>
          <p:cNvPr id="3" name="phContent"/>
          <p:cNvSpPr>
            <a:spLocks noGrp="1"/>
          </p:cNvSpPr>
          <p:nvPr>
            <p:ph idx="1" hasCustomPrompt="1"/>
          </p:nvPr>
        </p:nvSpPr>
        <p:spPr>
          <a:xfrm>
            <a:off x="1514474" y="2009775"/>
            <a:ext cx="7908925" cy="4587875"/>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lTitle"/>
          <p:cNvSpPr>
            <a:spLocks noGrp="1"/>
          </p:cNvSpPr>
          <p:nvPr>
            <p:ph type="title" hasCustomPrompt="1"/>
          </p:nvPr>
        </p:nvSpPr>
        <p:spPr/>
        <p:txBody>
          <a:bodyPr/>
          <a:lstStyle>
            <a:lvl1pPr>
              <a:defRPr/>
            </a:lvl1p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eport Title Slide">
    <p:spTree>
      <p:nvGrpSpPr>
        <p:cNvPr id="1" name=""/>
        <p:cNvGrpSpPr/>
        <p:nvPr/>
      </p:nvGrpSpPr>
      <p:grpSpPr>
        <a:xfrm>
          <a:off x="0" y="0"/>
          <a:ext cx="0" cy="0"/>
          <a:chOff x="0" y="0"/>
          <a:chExt cx="0" cy="0"/>
        </a:xfrm>
      </p:grpSpPr>
      <p:pic>
        <p:nvPicPr>
          <p:cNvPr id="19" name="picDETI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4725" y="6475413"/>
            <a:ext cx="4410075" cy="180975"/>
          </a:xfrm>
          <a:prstGeom prst="rect">
            <a:avLst/>
          </a:prstGeom>
        </p:spPr>
      </p:pic>
      <p:sp>
        <p:nvSpPr>
          <p:cNvPr id="9"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20" name="picWebAddr">
            <a:hlinkClick r:id="rId3"/>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40328" y="6475413"/>
            <a:ext cx="1495425" cy="180975"/>
          </a:xfrm>
          <a:prstGeom prst="rect">
            <a:avLst/>
          </a:prstGeom>
        </p:spPr>
      </p:pic>
      <p:pic>
        <p:nvPicPr>
          <p:cNvPr id="12" name="picStripe" descr="E:\Business\2008\RSC Grafikstandard\colourbar_PANTONE293.jpg"/>
          <p:cNvPicPr>
            <a:picLocks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13"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rgbClr val="FFFFFF"/>
                </a:solidFill>
              </a:rPr>
              <a:t>© Ricardo plc 2015</a:t>
            </a:r>
          </a:p>
        </p:txBody>
      </p:sp>
      <p:sp>
        <p:nvSpPr>
          <p:cNvPr id="14"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5" name="picLogo"/>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237539" y="530225"/>
            <a:ext cx="831850" cy="536575"/>
          </a:xfrm>
          <a:prstGeom prst="rect">
            <a:avLst/>
          </a:prstGeom>
          <a:noFill/>
          <a:ln w="9525">
            <a:noFill/>
            <a:miter lim="800000"/>
            <a:headEnd/>
            <a:tailEnd/>
          </a:ln>
          <a:effectLst/>
        </p:spPr>
      </p:pic>
      <p:sp>
        <p:nvSpPr>
          <p:cNvPr id="16" name="phPicutre"/>
          <p:cNvSpPr>
            <a:spLocks noGrp="1"/>
          </p:cNvSpPr>
          <p:nvPr>
            <p:ph sz="quarter" idx="12" hasCustomPrompt="1"/>
          </p:nvPr>
        </p:nvSpPr>
        <p:spPr>
          <a:xfrm>
            <a:off x="6113463" y="3598863"/>
            <a:ext cx="2954337" cy="2286000"/>
          </a:xfrm>
        </p:spPr>
        <p:txBody>
          <a:bodyPr/>
          <a:lstStyle>
            <a:lvl1pPr marL="0" indent="0" algn="ctr">
              <a:spcBef>
                <a:spcPts val="0"/>
              </a:spcBef>
              <a:buNone/>
              <a:defRPr sz="1200"/>
            </a:lvl1pPr>
          </a:lstStyle>
          <a:p>
            <a:pPr lvl="0"/>
            <a:br>
              <a:rPr lang="en-GB" dirty="0"/>
            </a:br>
            <a:r>
              <a:rPr lang="en-GB" dirty="0"/>
              <a:t>Click icon to insert picture or</a:t>
            </a:r>
            <a:br>
              <a:rPr lang="en-GB" dirty="0"/>
            </a:br>
            <a:r>
              <a:rPr lang="en-GB" dirty="0"/>
              <a:t>paste picture into placeholder</a:t>
            </a:r>
          </a:p>
        </p:txBody>
      </p:sp>
      <p:sp>
        <p:nvSpPr>
          <p:cNvPr id="8" name="phSubTitle"/>
          <p:cNvSpPr>
            <a:spLocks noGrp="1"/>
          </p:cNvSpPr>
          <p:nvPr>
            <p:ph type="body" sz="quarter" idx="10"/>
          </p:nvPr>
        </p:nvSpPr>
        <p:spPr>
          <a:xfrm>
            <a:off x="381000" y="2971800"/>
            <a:ext cx="5519738" cy="3348038"/>
          </a:xfrm>
        </p:spPr>
        <p:txBody>
          <a:bodyPr/>
          <a:lstStyle>
            <a:lvl1pPr marL="0" indent="0">
              <a:buNone/>
              <a:defRPr sz="1200" b="1"/>
            </a:lvl1pPr>
            <a:lvl2pPr marL="0" indent="0">
              <a:buNone/>
              <a:tabLst>
                <a:tab pos="1520825" algn="l"/>
              </a:tabLst>
              <a:defRPr sz="1200" b="1">
                <a:solidFill>
                  <a:schemeClr val="tx1"/>
                </a:solidFill>
              </a:defRPr>
            </a:lvl2pPr>
            <a:lvl3pPr marL="0" indent="0" defTabSz="255588">
              <a:buNone/>
              <a:defRPr lang="en-US" sz="1200" dirty="0" smtClean="0">
                <a:solidFill>
                  <a:schemeClr val="tx1"/>
                </a:solidFill>
                <a:latin typeface="+mn-lt"/>
              </a:defRPr>
            </a:lvl3pPr>
            <a:lvl4pPr marL="0" indent="0" defTabSz="255588">
              <a:buNone/>
              <a:defRPr lang="en-US" sz="1200" dirty="0" smtClean="0">
                <a:solidFill>
                  <a:schemeClr val="tx1"/>
                </a:solidFill>
                <a:latin typeface="+mn-lt"/>
              </a:defRPr>
            </a:lvl4pPr>
            <a:lvl5pPr marL="0" indent="0" defTabSz="255588">
              <a:buNone/>
              <a:defRPr lang="en-US" sz="1200" dirty="0" smtClean="0">
                <a:solidFill>
                  <a:schemeClr val="tx1"/>
                </a:solidFill>
                <a:latin typeface="+mn-lt"/>
              </a:defRPr>
            </a:lvl5pPr>
          </a:lstStyle>
          <a:p>
            <a:pPr lvl="0"/>
            <a:r>
              <a:rPr lang="en-US" noProof="0"/>
              <a:t>Click to edit Master text styles</a:t>
            </a:r>
          </a:p>
        </p:txBody>
      </p:sp>
      <p:sp>
        <p:nvSpPr>
          <p:cNvPr id="11" name="tlTitle"/>
          <p:cNvSpPr>
            <a:spLocks noGrp="1"/>
          </p:cNvSpPr>
          <p:nvPr>
            <p:ph type="title" hasCustomPrompt="1"/>
          </p:nvPr>
        </p:nvSpPr>
        <p:spPr>
          <a:xfrm>
            <a:off x="381001" y="2466000"/>
            <a:ext cx="7545600" cy="430887"/>
          </a:xfrm>
          <a:noFill/>
          <a:ln w="12700">
            <a:noFill/>
            <a:miter lim="800000"/>
            <a:headEnd/>
            <a:tailEnd/>
          </a:ln>
          <a:effectLst/>
        </p:spPr>
        <p:txBody>
          <a:bodyPr vert="horz" wrap="square" lIns="0" tIns="0" rIns="0" bIns="0" numCol="1" anchor="b" anchorCtr="0" compatLnSpc="1">
            <a:prstTxWarp prst="textNoShape">
              <a:avLst/>
            </a:prstTxWarp>
            <a:spAutoFit/>
          </a:bodyPr>
          <a:lstStyle>
            <a:lvl1pPr marL="0" marR="0" indent="0" defTabSz="457200" rtl="0" eaLnBrk="0" fontAlgn="base" latinLnBrk="0" hangingPunct="0">
              <a:lnSpc>
                <a:spcPct val="100000"/>
              </a:lnSpc>
              <a:spcBef>
                <a:spcPct val="50000"/>
              </a:spcBef>
              <a:spcAft>
                <a:spcPct val="0"/>
              </a:spcAft>
              <a:tabLst/>
              <a:defRPr kumimoji="0" lang="en-GB" sz="2800" b="1" i="0" u="none" strike="noStrike" kern="0" cap="none" spc="0" normalizeH="0" baseline="0" noProof="0" dirty="0" smtClean="0">
                <a:ln>
                  <a:noFill/>
                </a:ln>
                <a:solidFill>
                  <a:srgbClr val="006BB7"/>
                </a:solidFill>
                <a:effectLst/>
                <a:uLnTx/>
                <a:uFillTx/>
                <a:latin typeface="+mn-lt"/>
                <a:ea typeface="+mj-ea"/>
                <a:cs typeface="+mj-cs"/>
              </a:defRPr>
            </a:lvl1pPr>
          </a:lstStyle>
          <a:p>
            <a:pPr marL="0" marR="0" lvl="0" indent="0" algn="l" defTabSz="361950" rtl="0" eaLnBrk="0" fontAlgn="base" latinLnBrk="0" hangingPunct="0">
              <a:lnSpc>
                <a:spcPct val="100000"/>
              </a:lnSpc>
              <a:spcBef>
                <a:spcPct val="0"/>
              </a:spcBef>
              <a:spcAft>
                <a:spcPct val="0"/>
              </a:spcAft>
              <a:tabLst/>
              <a:defRPr/>
            </a:pPr>
            <a:r>
              <a:rPr kumimoji="0" lang="en-GB" sz="2800" b="1" i="0" u="none" strike="noStrike" kern="0" cap="none" spc="0" normalizeH="0" baseline="0" noProof="0" dirty="0">
                <a:ln>
                  <a:noFill/>
                </a:ln>
                <a:solidFill>
                  <a:srgbClr val="006BB7"/>
                </a:solidFill>
                <a:effectLst/>
                <a:uLnTx/>
                <a:uFillTx/>
                <a:latin typeface="+mn-lt"/>
                <a:ea typeface="+mj-ea"/>
                <a:cs typeface="+mj-cs"/>
              </a:rPr>
              <a:t>Click to add report title</a:t>
            </a:r>
          </a:p>
        </p:txBody>
      </p:sp>
    </p:spTree>
  </p:cSld>
  <p:clrMapOvr>
    <a:masterClrMapping/>
  </p:clrMapOvr>
  <p:transition/>
  <p:extLst>
    <p:ext uri="{DCECCB84-F9BA-43D5-87BE-67443E8EF086}">
      <p15:sldGuideLst xmlns:p15="http://schemas.microsoft.com/office/powerpoint/2012/main">
        <p15:guide id="2" pos="240" userDrawn="1">
          <p15:clr>
            <a:srgbClr val="A4A3A4"/>
          </p15:clr>
        </p15:guide>
        <p15:guide id="3" pos="3851" userDrawn="1">
          <p15:clr>
            <a:srgbClr val="A4A3A4"/>
          </p15:clr>
        </p15:guide>
        <p15:guide id="4" pos="5712" userDrawn="1">
          <p15:clr>
            <a:srgbClr val="A4A3A4"/>
          </p15:clr>
        </p15:guide>
        <p15:guide id="5" orient="horz" pos="2267" userDrawn="1">
          <p15:clr>
            <a:srgbClr val="A4A3A4"/>
          </p15:clr>
        </p15:guide>
        <p15:guide id="6" orient="horz" pos="3707" userDrawn="1">
          <p15:clr>
            <a:srgbClr val="A4A3A4"/>
          </p15:clr>
        </p15:guide>
        <p15:guide id="7" orient="horz" pos="1824" userDrawn="1">
          <p15:clr>
            <a:srgbClr val="A4A3A4"/>
          </p15:clr>
        </p15:guide>
        <p15:guide id="8" orient="horz" pos="1872" userDrawn="1">
          <p15:clr>
            <a:srgbClr val="A4A3A4"/>
          </p15:clr>
        </p15:guide>
        <p15:guide id="9" pos="4992"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arketing Title Slide">
    <p:spTree>
      <p:nvGrpSpPr>
        <p:cNvPr id="1" name=""/>
        <p:cNvGrpSpPr/>
        <p:nvPr/>
      </p:nvGrpSpPr>
      <p:grpSpPr>
        <a:xfrm>
          <a:off x="0" y="0"/>
          <a:ext cx="0" cy="0"/>
          <a:chOff x="0" y="0"/>
          <a:chExt cx="0" cy="0"/>
        </a:xfrm>
      </p:grpSpPr>
      <p:pic>
        <p:nvPicPr>
          <p:cNvPr id="12" name="picDETI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4725" y="6475413"/>
            <a:ext cx="4410075" cy="180975"/>
          </a:xfrm>
          <a:prstGeom prst="rect">
            <a:avLst/>
          </a:prstGeom>
        </p:spPr>
      </p:pic>
      <p:pic>
        <p:nvPicPr>
          <p:cNvPr id="15" name="picStripe" descr="E:\Business\2008\RSC Grafikstandard\colourbar_PANTONE293.jpg"/>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pic>
        <p:nvPicPr>
          <p:cNvPr id="19" name="picWebAddr">
            <a:hlinkClick r:id="rId4"/>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240328" y="6475413"/>
            <a:ext cx="1495425" cy="180975"/>
          </a:xfrm>
          <a:prstGeom prst="rect">
            <a:avLst/>
          </a:prstGeom>
        </p:spPr>
      </p:pic>
      <p:sp>
        <p:nvSpPr>
          <p:cNvPr id="16"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chemeClr val="bg1"/>
                </a:solidFill>
              </a:rPr>
              <a:t>© Ricardo plc 2015</a:t>
            </a:r>
          </a:p>
        </p:txBody>
      </p:sp>
      <p:sp>
        <p:nvSpPr>
          <p:cNvPr id="13"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7" name="picSwish"/>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flipH="1">
            <a:off x="-4" y="1368770"/>
            <a:ext cx="9905997" cy="1857375"/>
          </a:xfrm>
          <a:prstGeom prst="rect">
            <a:avLst/>
          </a:prstGeom>
        </p:spPr>
      </p:pic>
      <p:pic>
        <p:nvPicPr>
          <p:cNvPr id="18" name="picLogo"/>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077200" y="1883378"/>
            <a:ext cx="1281111" cy="828158"/>
          </a:xfrm>
          <a:prstGeom prst="rect">
            <a:avLst/>
          </a:prstGeom>
        </p:spPr>
      </p:pic>
      <p:sp>
        <p:nvSpPr>
          <p:cNvPr id="31" name="phDateLoc"/>
          <p:cNvSpPr>
            <a:spLocks noGrp="1"/>
          </p:cNvSpPr>
          <p:nvPr>
            <p:ph type="body" sz="quarter" idx="12" hasCustomPrompt="1"/>
          </p:nvPr>
        </p:nvSpPr>
        <p:spPr>
          <a:xfrm>
            <a:off x="4620768" y="5198505"/>
            <a:ext cx="3346842" cy="847274"/>
          </a:xfrm>
        </p:spPr>
        <p:txBody>
          <a:bodyPr tIns="36000" bIns="36000" anchor="t">
            <a:noAutofit/>
          </a:bodyPr>
          <a:lstStyle>
            <a:lvl1pPr marL="0" indent="0" algn="l">
              <a:spcBef>
                <a:spcPts val="500"/>
              </a:spcBef>
              <a:buNone/>
              <a:defRPr sz="1400" b="0"/>
            </a:lvl1pPr>
            <a:lvl2pPr>
              <a:buNone/>
              <a:defRPr/>
            </a:lvl2pPr>
            <a:lvl3pPr>
              <a:buNone/>
              <a:defRPr/>
            </a:lvl3pPr>
            <a:lvl4pPr>
              <a:buNone/>
              <a:defRPr/>
            </a:lvl4pPr>
            <a:lvl5pPr>
              <a:buNone/>
              <a:defRPr/>
            </a:lvl5pPr>
          </a:lstStyle>
          <a:p>
            <a:pPr lvl="0"/>
            <a:r>
              <a:rPr lang="en-GB" dirty="0"/>
              <a:t>Click to add Date and Location</a:t>
            </a:r>
          </a:p>
        </p:txBody>
      </p:sp>
      <p:sp>
        <p:nvSpPr>
          <p:cNvPr id="30" name="phAuthorClientName"/>
          <p:cNvSpPr>
            <a:spLocks noGrp="1"/>
          </p:cNvSpPr>
          <p:nvPr>
            <p:ph type="body" sz="quarter" idx="11" hasCustomPrompt="1"/>
          </p:nvPr>
        </p:nvSpPr>
        <p:spPr>
          <a:xfrm>
            <a:off x="861813" y="5198505"/>
            <a:ext cx="3600459" cy="847274"/>
          </a:xfrm>
        </p:spPr>
        <p:txBody>
          <a:bodyPr tIns="36000" bIns="36000" anchor="t">
            <a:noAutofit/>
          </a:bodyPr>
          <a:lstStyle>
            <a:lvl1pPr marL="0" indent="0" algn="l">
              <a:spcBef>
                <a:spcPts val="500"/>
              </a:spcBef>
              <a:buNone/>
              <a:defRPr sz="1400" b="0"/>
            </a:lvl1pPr>
            <a:lvl2pPr>
              <a:buNone/>
              <a:defRPr/>
            </a:lvl2pPr>
            <a:lvl3pPr>
              <a:buNone/>
              <a:defRPr/>
            </a:lvl3pPr>
            <a:lvl4pPr>
              <a:buNone/>
              <a:defRPr/>
            </a:lvl4pPr>
            <a:lvl5pPr>
              <a:buNone/>
              <a:defRPr/>
            </a:lvl5pPr>
          </a:lstStyle>
          <a:p>
            <a:pPr lvl="0"/>
            <a:r>
              <a:rPr lang="en-GB" dirty="0"/>
              <a:t>Click to add Author(s) and </a:t>
            </a:r>
            <a:r>
              <a:rPr lang="en-GB" dirty="0" err="1"/>
              <a:t>ClientName</a:t>
            </a:r>
            <a:endParaRPr lang="en-GB" dirty="0"/>
          </a:p>
        </p:txBody>
      </p:sp>
      <p:sp>
        <p:nvSpPr>
          <p:cNvPr id="20" name="tlTitle"/>
          <p:cNvSpPr>
            <a:spLocks noGrp="1"/>
          </p:cNvSpPr>
          <p:nvPr>
            <p:ph type="title" hasCustomPrompt="1"/>
          </p:nvPr>
        </p:nvSpPr>
        <p:spPr>
          <a:xfrm>
            <a:off x="861813" y="4890728"/>
            <a:ext cx="7105797" cy="307777"/>
          </a:xfrm>
        </p:spPr>
        <p:txBody>
          <a:bodyPr anchor="b"/>
          <a:lstStyle>
            <a:lvl1pPr>
              <a:defRPr/>
            </a:lvl1pPr>
          </a:lstStyle>
          <a:p>
            <a:r>
              <a:rPr lang="en-GB" dirty="0"/>
              <a:t>Click to add Marketing Presentation Title (3 lines max)</a:t>
            </a:r>
          </a:p>
        </p:txBody>
      </p:sp>
    </p:spTree>
  </p:cSld>
  <p:clrMapOvr>
    <a:masterClrMapping/>
  </p:clrMapOvr>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ail Title Slide B">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4313" y="3420766"/>
            <a:ext cx="4491687" cy="1976778"/>
          </a:xfrm>
          <a:blipFill dpi="0" rotWithShape="1">
            <a:blip r:embed="rId2" cstate="email">
              <a:extLst>
                <a:ext uri="{28A0092B-C50C-407E-A947-70E740481C1C}">
                  <a14:useLocalDpi xmlns:a14="http://schemas.microsoft.com/office/drawing/2010/main"/>
                </a:ext>
              </a:extLst>
            </a:blip>
            <a:srcRect/>
            <a:stretch>
              <a:fillRect/>
            </a:stretch>
          </a:blipFill>
        </p:spPr>
        <p:txBody>
          <a:bodyPr lIns="144000" tIns="144000" rIns="144000" bIns="216000">
            <a:spAutoFit/>
          </a:bodyPr>
          <a:lstStyle>
            <a:lvl1pPr marL="72000" indent="-72000" defTabSz="360000">
              <a:spcBef>
                <a:spcPts val="0"/>
              </a:spcBef>
              <a:spcAft>
                <a:spcPts val="1000"/>
              </a:spcAft>
              <a:buSzPct val="25000"/>
              <a:buFont typeface="Arial" panose="020B0604020202020204" pitchFamily="34" charset="0"/>
              <a:buChar char=" "/>
              <a:tabLst>
                <a:tab pos="72000" algn="l"/>
              </a:tabLst>
              <a:defRPr sz="2000" b="1">
                <a:solidFill>
                  <a:srgbClr val="FFFFFF"/>
                </a:solidFill>
              </a:defRPr>
            </a:lvl1pPr>
            <a:lvl2pPr marL="72000" indent="-72000" defTabSz="360000">
              <a:spcBef>
                <a:spcPts val="0"/>
              </a:spcBef>
              <a:buSzPct val="25000"/>
              <a:buFont typeface="Arial" panose="020B0604020202020204" pitchFamily="34" charset="0"/>
              <a:buChar char=" "/>
              <a:tabLst>
                <a:tab pos="72000" algn="l"/>
              </a:tabLst>
              <a:defRPr sz="1600">
                <a:solidFill>
                  <a:srgbClr val="FFFFFF"/>
                </a:solidFill>
              </a:defRPr>
            </a:lvl2pPr>
            <a:lvl3pPr marL="357188" indent="-269875">
              <a:defRPr sz="1600">
                <a:solidFill>
                  <a:srgbClr val="FFFFFF"/>
                </a:solidFill>
              </a:defRPr>
            </a:lvl3pPr>
            <a:lvl4pPr marL="623888" indent="-269875">
              <a:defRPr sz="1600">
                <a:solidFill>
                  <a:srgbClr val="FFFFFF"/>
                </a:solidFill>
              </a:defRPr>
            </a:lvl4pPr>
            <a:lvl5pPr marL="898525" indent="-265113">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5" name="Group 14"/>
          <p:cNvGrpSpPr/>
          <p:nvPr userDrawn="1"/>
        </p:nvGrpSpPr>
        <p:grpSpPr>
          <a:xfrm>
            <a:off x="0" y="6452108"/>
            <a:ext cx="9912428" cy="411471"/>
            <a:chOff x="0" y="6452108"/>
            <a:chExt cx="9912428" cy="411471"/>
          </a:xfrm>
        </p:grpSpPr>
        <p:sp>
          <p:nvSpPr>
            <p:cNvPr id="16" name="Rectangle 15"/>
            <p:cNvSpPr/>
            <p:nvPr userDrawn="1"/>
          </p:nvSpPr>
          <p:spPr bwMode="auto">
            <a:xfrm>
              <a:off x="7142200" y="6452108"/>
              <a:ext cx="2770228" cy="411471"/>
            </a:xfrm>
            <a:prstGeom prst="rect">
              <a:avLst/>
            </a:prstGeom>
            <a:solidFill>
              <a:schemeClr val="bg1"/>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7" name="Rectangle 16"/>
            <p:cNvSpPr/>
            <p:nvPr userDrawn="1"/>
          </p:nvSpPr>
          <p:spPr bwMode="auto">
            <a:xfrm>
              <a:off x="0" y="6452108"/>
              <a:ext cx="7142200" cy="411471"/>
            </a:xfrm>
            <a:prstGeom prst="rect">
              <a:avLst/>
            </a:prstGeom>
            <a:solidFill>
              <a:srgbClr val="0A56A8"/>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8" name="Picture 17" descr="ee.ricardo PP footer blu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2731" y="6569431"/>
              <a:ext cx="1049300" cy="160024"/>
            </a:xfrm>
            <a:prstGeom prst="rect">
              <a:avLst/>
            </a:prstGeom>
          </p:spPr>
        </p:pic>
      </p:grpSp>
    </p:spTree>
    <p:extLst>
      <p:ext uri="{BB962C8B-B14F-4D97-AF65-F5344CB8AC3E}">
        <p14:creationId xmlns:p14="http://schemas.microsoft.com/office/powerpoint/2010/main" val="42116121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ail Section Divide">
    <p:spTree>
      <p:nvGrpSpPr>
        <p:cNvPr id="1" name=""/>
        <p:cNvGrpSpPr/>
        <p:nvPr/>
      </p:nvGrpSpPr>
      <p:grpSpPr>
        <a:xfrm>
          <a:off x="0" y="0"/>
          <a:ext cx="0" cy="0"/>
          <a:chOff x="0" y="0"/>
          <a:chExt cx="0" cy="0"/>
        </a:xfrm>
      </p:grpSpPr>
      <p:pic>
        <p:nvPicPr>
          <p:cNvPr id="12" name="Picture 11" descr="RLogo_RGB_artboard_PP-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539" y="522587"/>
            <a:ext cx="831850" cy="537863"/>
          </a:xfrm>
          <a:prstGeom prst="rect">
            <a:avLst/>
          </a:prstGeom>
        </p:spPr>
      </p:pic>
      <p:sp>
        <p:nvSpPr>
          <p:cNvPr id="6" name="Rectangle 5"/>
          <p:cNvSpPr/>
          <p:nvPr userDrawn="1"/>
        </p:nvSpPr>
        <p:spPr bwMode="auto">
          <a:xfrm>
            <a:off x="-1" y="4474967"/>
            <a:ext cx="9906001" cy="90000"/>
          </a:xfrm>
          <a:prstGeom prst="rect">
            <a:avLst/>
          </a:prstGeom>
          <a:solidFill>
            <a:srgbClr val="469C23"/>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4" name="Text Placeholder 3"/>
          <p:cNvSpPr>
            <a:spLocks noGrp="1"/>
          </p:cNvSpPr>
          <p:nvPr>
            <p:ph type="body" sz="quarter" idx="10"/>
          </p:nvPr>
        </p:nvSpPr>
        <p:spPr>
          <a:xfrm>
            <a:off x="861813" y="4793386"/>
            <a:ext cx="7015362" cy="369332"/>
          </a:xfrm>
        </p:spPr>
        <p:txBody>
          <a:bodyPr wrap="square">
            <a:spAutoFit/>
          </a:bodyPr>
          <a:lstStyle>
            <a:lvl1pPr marL="0" indent="0">
              <a:buNone/>
              <a:defRPr sz="2400" b="1">
                <a:solidFill>
                  <a:srgbClr val="006BB7"/>
                </a:solidFill>
              </a:defRPr>
            </a:lvl1pPr>
            <a:lvl2pPr marL="270125" indent="0">
              <a:buNone/>
              <a:defRPr sz="2000">
                <a:solidFill>
                  <a:srgbClr val="006BB7"/>
                </a:solidFill>
              </a:defRPr>
            </a:lvl2pPr>
            <a:lvl3pPr marL="539625" indent="0">
              <a:buNone/>
              <a:defRPr sz="2000">
                <a:solidFill>
                  <a:srgbClr val="006BB7"/>
                </a:solidFill>
              </a:defRPr>
            </a:lvl3pPr>
            <a:lvl4pPr marL="810000" indent="0">
              <a:buNone/>
              <a:defRPr sz="2000">
                <a:solidFill>
                  <a:srgbClr val="006BB7"/>
                </a:solidFill>
              </a:defRPr>
            </a:lvl4pPr>
            <a:lvl5pPr marL="1081712" indent="0">
              <a:buNone/>
              <a:defRPr sz="2000">
                <a:solidFill>
                  <a:srgbClr val="006BB7"/>
                </a:solidFill>
              </a:defRPr>
            </a:lvl5pPr>
          </a:lstStyle>
          <a:p>
            <a:pPr lvl="0"/>
            <a:r>
              <a:rPr lang="en-US"/>
              <a:t>Click to edit Master text styles</a:t>
            </a:r>
          </a:p>
        </p:txBody>
      </p:sp>
      <p:sp>
        <p:nvSpPr>
          <p:cNvPr id="8"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grpSp>
        <p:nvGrpSpPr>
          <p:cNvPr id="13" name="Group 12"/>
          <p:cNvGrpSpPr/>
          <p:nvPr userDrawn="1"/>
        </p:nvGrpSpPr>
        <p:grpSpPr>
          <a:xfrm>
            <a:off x="0" y="6451262"/>
            <a:ext cx="9906000" cy="411471"/>
            <a:chOff x="-945661" y="6452108"/>
            <a:chExt cx="9906000" cy="411471"/>
          </a:xfrm>
        </p:grpSpPr>
        <p:sp>
          <p:nvSpPr>
            <p:cNvPr id="14" name="Rectangle 13"/>
            <p:cNvSpPr/>
            <p:nvPr userDrawn="1"/>
          </p:nvSpPr>
          <p:spPr bwMode="auto">
            <a:xfrm>
              <a:off x="7142200" y="6452108"/>
              <a:ext cx="1818139" cy="411471"/>
            </a:xfrm>
            <a:prstGeom prst="rect">
              <a:avLst/>
            </a:prstGeom>
            <a:solidFill>
              <a:schemeClr val="bg1"/>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5" name="Rectangle 14"/>
            <p:cNvSpPr/>
            <p:nvPr userDrawn="1"/>
          </p:nvSpPr>
          <p:spPr bwMode="auto">
            <a:xfrm>
              <a:off x="-945661" y="6452108"/>
              <a:ext cx="8087861" cy="411471"/>
            </a:xfrm>
            <a:prstGeom prst="rect">
              <a:avLst/>
            </a:prstGeom>
            <a:solidFill>
              <a:srgbClr val="0A56A8"/>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16" name="Picture 15" descr="ee.ricardo PP footer blu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2731" y="6569431"/>
              <a:ext cx="1049300" cy="160024"/>
            </a:xfrm>
            <a:prstGeom prst="rect">
              <a:avLst/>
            </a:prstGeom>
          </p:spPr>
        </p:pic>
      </p:grpSp>
    </p:spTree>
    <p:extLst>
      <p:ext uri="{BB962C8B-B14F-4D97-AF65-F5344CB8AC3E}">
        <p14:creationId xmlns:p14="http://schemas.microsoft.com/office/powerpoint/2010/main" val="36641916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sp>
        <p:nvSpPr>
          <p:cNvPr id="6"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sp>
        <p:nvSpPr>
          <p:cNvPr id="11"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5" name="picStripe" descr="E:\Business\2008\RSC Grafikstandard\colourbar_PANTONE293.jpg"/>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16"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chemeClr val="bg1"/>
                </a:solidFill>
              </a:rPr>
              <a:t>© Ricardo plc 2015</a:t>
            </a:r>
          </a:p>
        </p:txBody>
      </p:sp>
      <p:sp>
        <p:nvSpPr>
          <p:cNvPr id="5" name="phSubTitle"/>
          <p:cNvSpPr>
            <a:spLocks noGrp="1"/>
          </p:cNvSpPr>
          <p:nvPr>
            <p:ph type="body" sz="quarter" idx="10" hasCustomPrompt="1"/>
          </p:nvPr>
        </p:nvSpPr>
        <p:spPr>
          <a:xfrm>
            <a:off x="381000" y="2971800"/>
            <a:ext cx="7543800" cy="1066800"/>
          </a:xfrm>
        </p:spPr>
        <p:txBody>
          <a:bodyPr/>
          <a:lstStyle>
            <a:lvl1pPr marL="0" indent="0" algn="l" defTabSz="457200" rtl="0" eaLnBrk="0" fontAlgn="base" hangingPunct="0">
              <a:spcBef>
                <a:spcPct val="50000"/>
              </a:spcBef>
              <a:spcAft>
                <a:spcPct val="0"/>
              </a:spcAft>
              <a:buClr>
                <a:schemeClr val="accent2"/>
              </a:buClr>
              <a:buSzPct val="75000"/>
              <a:buFont typeface="Wingdings" pitchFamily="2" charset="2"/>
              <a:buNone/>
              <a:defRPr sz="1800" b="1"/>
            </a:lvl1pPr>
            <a:lvl2pPr marL="0" indent="0">
              <a:buNone/>
              <a:tabLst>
                <a:tab pos="1520825" algn="l"/>
              </a:tabLst>
              <a:defRPr sz="1200" b="1">
                <a:solidFill>
                  <a:schemeClr val="tx1"/>
                </a:solidFill>
              </a:defRPr>
            </a:lvl2pPr>
            <a:lvl3pPr marL="0" indent="0" defTabSz="255588">
              <a:buNone/>
              <a:defRPr lang="en-US" sz="1200" dirty="0" smtClean="0">
                <a:solidFill>
                  <a:schemeClr val="tx1"/>
                </a:solidFill>
                <a:latin typeface="+mn-lt"/>
              </a:defRPr>
            </a:lvl3pPr>
            <a:lvl4pPr marL="0" indent="0" defTabSz="255588">
              <a:buNone/>
              <a:defRPr lang="en-US" sz="1200" dirty="0" smtClean="0">
                <a:solidFill>
                  <a:schemeClr val="tx1"/>
                </a:solidFill>
                <a:latin typeface="+mn-lt"/>
              </a:defRPr>
            </a:lvl4pPr>
            <a:lvl5pPr marL="0" indent="0" defTabSz="255588">
              <a:buNone/>
              <a:defRPr lang="en-US" sz="1200" dirty="0" smtClean="0">
                <a:solidFill>
                  <a:schemeClr val="tx1"/>
                </a:solidFill>
                <a:latin typeface="+mn-lt"/>
              </a:defRPr>
            </a:lvl5pPr>
          </a:lstStyle>
          <a:p>
            <a:pPr marL="0" lvl="0" indent="0" algn="l" defTabSz="457200" rtl="0" eaLnBrk="0" fontAlgn="base" hangingPunct="0">
              <a:spcBef>
                <a:spcPct val="50000"/>
              </a:spcBef>
              <a:spcAft>
                <a:spcPct val="0"/>
              </a:spcAft>
              <a:buClr>
                <a:schemeClr val="accent2"/>
              </a:buClr>
              <a:buSzPct val="75000"/>
              <a:buFont typeface="Wingdings" pitchFamily="2" charset="2"/>
              <a:buNone/>
            </a:pPr>
            <a:r>
              <a:rPr lang="en-GB" noProof="0" dirty="0"/>
              <a:t>Click to add subtitle</a:t>
            </a:r>
            <a:br>
              <a:rPr lang="en-GB" noProof="0" dirty="0"/>
            </a:br>
            <a:r>
              <a:rPr lang="en-GB" noProof="0" dirty="0"/>
              <a:t>Front page should include project number &amp; name/activity, date, presenters’ names, location &amp; RD number</a:t>
            </a:r>
          </a:p>
        </p:txBody>
      </p:sp>
      <p:sp>
        <p:nvSpPr>
          <p:cNvPr id="8" name="tlTitle"/>
          <p:cNvSpPr>
            <a:spLocks noGrp="1"/>
          </p:cNvSpPr>
          <p:nvPr>
            <p:ph type="title" hasCustomPrompt="1"/>
          </p:nvPr>
        </p:nvSpPr>
        <p:spPr>
          <a:xfrm>
            <a:off x="381001" y="2466000"/>
            <a:ext cx="7543800" cy="430887"/>
          </a:xfrm>
          <a:noFill/>
          <a:ln w="12700">
            <a:noFill/>
            <a:miter lim="800000"/>
            <a:headEnd/>
            <a:tailEnd/>
          </a:ln>
          <a:effectLst/>
        </p:spPr>
        <p:txBody>
          <a:bodyPr vert="horz" wrap="square" lIns="0" tIns="0" rIns="0" bIns="0" numCol="1" anchor="b" anchorCtr="0" compatLnSpc="1">
            <a:prstTxWarp prst="textNoShape">
              <a:avLst/>
            </a:prstTxWarp>
            <a:spAutoFit/>
          </a:bodyPr>
          <a:lstStyle>
            <a:lvl1pPr marL="0" marR="0" indent="0" defTabSz="457200" rtl="0" eaLnBrk="0" fontAlgn="base" latinLnBrk="0" hangingPunct="0">
              <a:lnSpc>
                <a:spcPct val="100000"/>
              </a:lnSpc>
              <a:spcBef>
                <a:spcPct val="50000"/>
              </a:spcBef>
              <a:spcAft>
                <a:spcPct val="0"/>
              </a:spcAft>
              <a:tabLst/>
              <a:defRPr lang="en-GB" sz="2800" b="1" noProof="0" dirty="0" smtClean="0">
                <a:solidFill>
                  <a:srgbClr val="006BB7"/>
                </a:solidFill>
                <a:latin typeface="+mj-lt"/>
                <a:ea typeface="+mj-ea"/>
                <a:cs typeface="+mj-cs"/>
              </a:defRPr>
            </a:lvl1pPr>
          </a:lstStyle>
          <a:p>
            <a:pPr marL="0" marR="0" lvl="0" indent="0" algn="l" defTabSz="361950" rtl="0" eaLnBrk="0" fontAlgn="base" latinLnBrk="0" hangingPunct="0">
              <a:lnSpc>
                <a:spcPct val="100000"/>
              </a:lnSpc>
              <a:spcBef>
                <a:spcPct val="0"/>
              </a:spcBef>
              <a:spcAft>
                <a:spcPct val="0"/>
              </a:spcAft>
              <a:tabLst/>
              <a:defRPr/>
            </a:pPr>
            <a:r>
              <a:rPr kumimoji="0" lang="en-GB" sz="2800" b="1" i="0" u="none" strike="noStrike" kern="0" cap="none" spc="0" normalizeH="0" baseline="0" noProof="0" dirty="0">
                <a:ln>
                  <a:noFill/>
                </a:ln>
                <a:solidFill>
                  <a:srgbClr val="006BB7"/>
                </a:solidFill>
                <a:effectLst/>
                <a:uLnTx/>
                <a:uFillTx/>
                <a:latin typeface="+mn-lt"/>
                <a:ea typeface="+mj-ea"/>
                <a:cs typeface="+mj-cs"/>
              </a:rPr>
              <a:t>Click to add presentation 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7539" y="6435212"/>
            <a:ext cx="1284287" cy="191143"/>
          </a:xfrm>
          <a:prstGeom prst="rect">
            <a:avLst/>
          </a:prstGeom>
        </p:spPr>
      </p:pic>
      <p:pic>
        <p:nvPicPr>
          <p:cNvPr id="10" name="Picture 9" descr="RLogo_RGB_artboard_PP-0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7539" y="569706"/>
            <a:ext cx="758977" cy="490744"/>
          </a:xfrm>
          <a:prstGeom prst="rect">
            <a:avLst/>
          </a:prstGeom>
        </p:spPr>
      </p:pic>
    </p:spTree>
  </p:cSld>
  <p:clrMapOvr>
    <a:masterClrMapping/>
  </p:clrMapOvr>
  <p:transition/>
  <p:extLst>
    <p:ext uri="{DCECCB84-F9BA-43D5-87BE-67443E8EF086}">
      <p15:sldGuideLst xmlns:p15="http://schemas.microsoft.com/office/powerpoint/2012/main">
        <p15:guide id="2" pos="240" userDrawn="1">
          <p15:clr>
            <a:srgbClr val="A4A3A4"/>
          </p15:clr>
        </p15:guide>
        <p15:guide id="3" orient="horz" pos="1824" userDrawn="1">
          <p15:clr>
            <a:srgbClr val="A4A3A4"/>
          </p15:clr>
        </p15:guide>
        <p15:guide id="4" orient="horz" pos="1872" userDrawn="1">
          <p15:clr>
            <a:srgbClr val="A4A3A4"/>
          </p15:clr>
        </p15:guide>
        <p15:guide id="5" pos="499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with Subtitles">
    <p:spTree>
      <p:nvGrpSpPr>
        <p:cNvPr id="1" name=""/>
        <p:cNvGrpSpPr/>
        <p:nvPr/>
      </p:nvGrpSpPr>
      <p:grpSpPr>
        <a:xfrm>
          <a:off x="0" y="0"/>
          <a:ext cx="0" cy="0"/>
          <a:chOff x="0" y="0"/>
          <a:chExt cx="0" cy="0"/>
        </a:xfrm>
      </p:grpSpPr>
      <p:sp>
        <p:nvSpPr>
          <p:cNvPr id="6" name="phContent2"/>
          <p:cNvSpPr>
            <a:spLocks noGrp="1"/>
          </p:cNvSpPr>
          <p:nvPr>
            <p:ph sz="quarter" idx="4" hasCustomPrompt="1"/>
          </p:nvPr>
        </p:nvSpPr>
        <p:spPr>
          <a:xfrm>
            <a:off x="5032375" y="1995854"/>
            <a:ext cx="4492625" cy="460179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995854"/>
            <a:ext cx="4491038" cy="460179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ubTitle2"/>
          <p:cNvSpPr>
            <a:spLocks noGrp="1"/>
          </p:cNvSpPr>
          <p:nvPr>
            <p:ph type="body" sz="quarter" idx="3" hasCustomPrompt="1"/>
          </p:nvPr>
        </p:nvSpPr>
        <p:spPr>
          <a:xfrm>
            <a:off x="5032375" y="1306513"/>
            <a:ext cx="4492625" cy="639762"/>
          </a:xfrm>
        </p:spPr>
        <p:txBody>
          <a:bodyPr anchor="t"/>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subtitle</a:t>
            </a:r>
          </a:p>
        </p:txBody>
      </p:sp>
      <p:sp>
        <p:nvSpPr>
          <p:cNvPr id="3" name="phSubTitle1"/>
          <p:cNvSpPr>
            <a:spLocks noGrp="1"/>
          </p:cNvSpPr>
          <p:nvPr>
            <p:ph type="body" idx="1" hasCustomPrompt="1"/>
          </p:nvPr>
        </p:nvSpPr>
        <p:spPr>
          <a:xfrm>
            <a:off x="381000" y="1306513"/>
            <a:ext cx="4491038" cy="639762"/>
          </a:xfrm>
        </p:spPr>
        <p:txBody>
          <a:bodyPr anchor="t"/>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subtitle</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1" name="Title 10"/>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 (large-left)">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6573600" y="1306513"/>
            <a:ext cx="2952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large-right)">
    <p:spTree>
      <p:nvGrpSpPr>
        <p:cNvPr id="1" name=""/>
        <p:cNvGrpSpPr/>
        <p:nvPr/>
      </p:nvGrpSpPr>
      <p:grpSpPr>
        <a:xfrm>
          <a:off x="0" y="0"/>
          <a:ext cx="0" cy="0"/>
          <a:chOff x="0" y="0"/>
          <a:chExt cx="0" cy="0"/>
        </a:xfrm>
      </p:grpSpPr>
      <p:sp>
        <p:nvSpPr>
          <p:cNvPr id="3" name="phContent2"/>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306513"/>
            <a:ext cx="2952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up-down)">
    <p:spTree>
      <p:nvGrpSpPr>
        <p:cNvPr id="1" name=""/>
        <p:cNvGrpSpPr/>
        <p:nvPr/>
      </p:nvGrpSpPr>
      <p:grpSpPr>
        <a:xfrm>
          <a:off x="0" y="0"/>
          <a:ext cx="0" cy="0"/>
          <a:chOff x="0" y="0"/>
          <a:chExt cx="0" cy="0"/>
        </a:xfrm>
      </p:grpSpPr>
      <p:sp>
        <p:nvSpPr>
          <p:cNvPr id="5" name="phContent2"/>
          <p:cNvSpPr>
            <a:spLocks noGrp="1"/>
          </p:cNvSpPr>
          <p:nvPr>
            <p:ph sz="half" idx="10" hasCustomPrompt="1"/>
          </p:nvPr>
        </p:nvSpPr>
        <p:spPr>
          <a:xfrm>
            <a:off x="381000" y="4581650"/>
            <a:ext cx="91440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p:ext uri="{DCECCB84-F9BA-43D5-87BE-67443E8EF086}">
      <p15:sldGuideLst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8853" name="picStripe" descr="E:\Business\2008\RSC Grafikstandard\colourbar_PANTONE293.jpg"/>
          <p:cNvPicPr>
            <a:picLocks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718854" name="tbPageNum"/>
          <p:cNvSpPr txBox="1">
            <a:spLocks noChangeArrowheads="1"/>
          </p:cNvSpPr>
          <p:nvPr/>
        </p:nvSpPr>
        <p:spPr bwMode="white">
          <a:xfrm>
            <a:off x="9525000" y="6742800"/>
            <a:ext cx="263525" cy="107950"/>
          </a:xfrm>
          <a:prstGeom prst="rect">
            <a:avLst/>
          </a:prstGeom>
          <a:noFill/>
          <a:ln w="12700">
            <a:noFill/>
            <a:miter lim="800000"/>
            <a:headEnd/>
            <a:tailEnd/>
          </a:ln>
          <a:effectLst/>
        </p:spPr>
        <p:txBody>
          <a:bodyPr wrap="none" lIns="0" tIns="0" rIns="0" bIns="0" anchor="ctr"/>
          <a:lstStyle/>
          <a:p>
            <a:pPr algn="r" defTabSz="762000">
              <a:lnSpc>
                <a:spcPct val="90000"/>
              </a:lnSpc>
              <a:spcBef>
                <a:spcPts val="0"/>
              </a:spcBef>
            </a:pPr>
            <a:fld id="{BC0CAB5C-00C8-41AE-9AF4-BF935A011671}" type="slidenum">
              <a:rPr lang="en-GB" sz="800" b="0" noProof="0" smtClean="0">
                <a:solidFill>
                  <a:srgbClr val="FFFFFF"/>
                </a:solidFill>
              </a:rPr>
              <a:pPr algn="r" defTabSz="762000">
                <a:lnSpc>
                  <a:spcPct val="90000"/>
                </a:lnSpc>
                <a:spcBef>
                  <a:spcPts val="0"/>
                </a:spcBef>
              </a:pPr>
              <a:t>‹#›</a:t>
            </a:fld>
            <a:endParaRPr lang="en-GB" sz="800" b="0" noProof="0" dirty="0">
              <a:solidFill>
                <a:srgbClr val="FFFFFF"/>
              </a:solidFill>
            </a:endParaRPr>
          </a:p>
        </p:txBody>
      </p:sp>
      <p:sp>
        <p:nvSpPr>
          <p:cNvPr id="718856" name="tbCopyright"/>
          <p:cNvSpPr txBox="1">
            <a:spLocks noChangeArrowheads="1"/>
          </p:cNvSpPr>
          <p:nvPr/>
        </p:nvSpPr>
        <p:spPr bwMode="white">
          <a:xfrm>
            <a:off x="8408988" y="6742800"/>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spcBef>
                <a:spcPts val="0"/>
              </a:spcBef>
            </a:pPr>
            <a:r>
              <a:rPr lang="en-GB" sz="800" b="0" noProof="0" dirty="0">
                <a:solidFill>
                  <a:srgbClr val="FFFFFF"/>
                </a:solidFill>
              </a:rPr>
              <a:t>© Ricardo-AEA</a:t>
            </a:r>
            <a:r>
              <a:rPr lang="en-GB" sz="800" b="0" baseline="0" noProof="0" dirty="0">
                <a:solidFill>
                  <a:srgbClr val="FFFFFF"/>
                </a:solidFill>
              </a:rPr>
              <a:t> Ltd</a:t>
            </a:r>
            <a:r>
              <a:rPr lang="en-GB" sz="800" b="0" noProof="0" dirty="0">
                <a:solidFill>
                  <a:srgbClr val="FFFFFF"/>
                </a:solidFill>
              </a:rPr>
              <a:t> </a:t>
            </a:r>
          </a:p>
        </p:txBody>
      </p:sp>
      <p:sp>
        <p:nvSpPr>
          <p:cNvPr id="718857" name="tbDocNum"/>
          <p:cNvSpPr txBox="1">
            <a:spLocks noChangeArrowheads="1"/>
          </p:cNvSpPr>
          <p:nvPr/>
        </p:nvSpPr>
        <p:spPr bwMode="white">
          <a:xfrm>
            <a:off x="6861175" y="6742800"/>
            <a:ext cx="1547813"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a:solidFill>
                  <a:srgbClr val="FFFFFF"/>
                </a:solidFill>
              </a:rPr>
              <a:t> </a:t>
            </a:r>
            <a:endParaRPr lang="en-GB" sz="800" b="0" noProof="0" dirty="0">
              <a:solidFill>
                <a:srgbClr val="FFFFFF"/>
              </a:solidFill>
            </a:endParaRPr>
          </a:p>
        </p:txBody>
      </p:sp>
      <p:sp>
        <p:nvSpPr>
          <p:cNvPr id="718863" name="tbClientName"/>
          <p:cNvSpPr txBox="1">
            <a:spLocks noChangeArrowheads="1"/>
          </p:cNvSpPr>
          <p:nvPr/>
        </p:nvSpPr>
        <p:spPr bwMode="white">
          <a:xfrm>
            <a:off x="1071563" y="6742800"/>
            <a:ext cx="2725737"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dirty="0">
                <a:solidFill>
                  <a:srgbClr val="FFFFFF"/>
                </a:solidFill>
              </a:rPr>
              <a:t>Ricardo Energy &amp; Environment in Confidence</a:t>
            </a:r>
          </a:p>
        </p:txBody>
      </p:sp>
      <p:sp>
        <p:nvSpPr>
          <p:cNvPr id="718860" name="tbProjNum"/>
          <p:cNvSpPr txBox="1">
            <a:spLocks noChangeArrowheads="1"/>
          </p:cNvSpPr>
          <p:nvPr/>
        </p:nvSpPr>
        <p:spPr bwMode="white">
          <a:xfrm>
            <a:off x="31750" y="6742800"/>
            <a:ext cx="974725"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a:solidFill>
                  <a:srgbClr val="FFFFFF"/>
                </a:solidFill>
              </a:rPr>
              <a:t> </a:t>
            </a:r>
            <a:endParaRPr lang="en-GB" sz="800" b="0" noProof="0" dirty="0">
              <a:solidFill>
                <a:srgbClr val="FFFFFF"/>
              </a:solidFill>
            </a:endParaRPr>
          </a:p>
        </p:txBody>
      </p:sp>
      <p:sp>
        <p:nvSpPr>
          <p:cNvPr id="718858" name="tbDraft"/>
          <p:cNvSpPr txBox="1">
            <a:spLocks noChangeArrowheads="1"/>
          </p:cNvSpPr>
          <p:nvPr/>
        </p:nvSpPr>
        <p:spPr bwMode="auto">
          <a:xfrm>
            <a:off x="4900611" y="0"/>
            <a:ext cx="3560762" cy="299295"/>
          </a:xfrm>
          <a:prstGeom prst="rect">
            <a:avLst/>
          </a:prstGeom>
          <a:noFill/>
          <a:ln w="6350" algn="ctr">
            <a:noFill/>
            <a:miter lim="800000"/>
            <a:headEnd/>
            <a:tailEnd/>
          </a:ln>
          <a:effectLst/>
        </p:spPr>
        <p:txBody>
          <a:bodyPr wrap="square" lIns="0" tIns="72000" rIns="0" bIns="72000">
            <a:spAutoFit/>
          </a:bodyPr>
          <a:lstStyle/>
          <a:p>
            <a:pPr algn="r" defTabSz="762000">
              <a:spcBef>
                <a:spcPct val="50000"/>
              </a:spcBef>
            </a:pPr>
            <a:r>
              <a:rPr lang="en-GB" sz="1000" b="1" noProof="0">
                <a:solidFill>
                  <a:srgbClr val="DC241F"/>
                </a:solidFill>
              </a:rPr>
              <a:t> </a:t>
            </a:r>
            <a:endParaRPr lang="en-GB" sz="1000" b="1" noProof="0" dirty="0">
              <a:solidFill>
                <a:srgbClr val="DC241F"/>
              </a:solidFill>
            </a:endParaRPr>
          </a:p>
        </p:txBody>
      </p:sp>
      <p:sp>
        <p:nvSpPr>
          <p:cNvPr id="718850" name="recContent"/>
          <p:cNvSpPr>
            <a:spLocks noGrp="1" noChangeArrowheads="1"/>
          </p:cNvSpPr>
          <p:nvPr>
            <p:ph type="body" idx="1"/>
          </p:nvPr>
        </p:nvSpPr>
        <p:spPr bwMode="auto">
          <a:xfrm>
            <a:off x="381000" y="1306513"/>
            <a:ext cx="9144000" cy="5291137"/>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18852" name="recTitle"/>
          <p:cNvSpPr>
            <a:spLocks noGrp="1" noChangeArrowheads="1"/>
          </p:cNvSpPr>
          <p:nvPr>
            <p:ph type="title"/>
          </p:nvPr>
        </p:nvSpPr>
        <p:spPr bwMode="auto">
          <a:xfrm>
            <a:off x="152397" y="304798"/>
            <a:ext cx="8308800" cy="307777"/>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dirty="0"/>
              <a:t>THIS IS THE SLIDE MASTER - EDIT HEADER &amp; FOOTER HERE</a:t>
            </a:r>
          </a:p>
        </p:txBody>
      </p:sp>
      <p:sp>
        <p:nvSpPr>
          <p:cNvPr id="718855" name="lnVert"/>
          <p:cNvSpPr>
            <a:spLocks noChangeShapeType="1"/>
          </p:cNvSpPr>
          <p:nvPr/>
        </p:nvSpPr>
        <p:spPr bwMode="auto">
          <a:xfrm>
            <a:off x="8580438" y="0"/>
            <a:ext cx="0" cy="8572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3" name="Picture 12" descr="RLogo_RGB_artboard_PP-02.png"/>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8761119" y="358773"/>
            <a:ext cx="758977" cy="49074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5" r:id="rId2"/>
    <p:sldLayoutId id="2147483714" r:id="rId3"/>
    <p:sldLayoutId id="2147483686" r:id="rId4"/>
    <p:sldLayoutId id="2147483658" r:id="rId5"/>
    <p:sldLayoutId id="2147483688" r:id="rId6"/>
    <p:sldLayoutId id="2147483705" r:id="rId7"/>
    <p:sldLayoutId id="2147483718" r:id="rId8"/>
    <p:sldLayoutId id="2147483706" r:id="rId9"/>
    <p:sldLayoutId id="2147483707" r:id="rId10"/>
    <p:sldLayoutId id="2147483708" r:id="rId11"/>
    <p:sldLayoutId id="2147483709" r:id="rId12"/>
    <p:sldLayoutId id="2147483710" r:id="rId13"/>
    <p:sldLayoutId id="2147483716" r:id="rId14"/>
    <p:sldLayoutId id="2147483717" r:id="rId15"/>
    <p:sldLayoutId id="2147483687" r:id="rId16"/>
    <p:sldLayoutId id="2147483736" r:id="rId17"/>
    <p:sldLayoutId id="2147483732" r:id="rId18"/>
    <p:sldLayoutId id="2147483737" r:id="rId19"/>
    <p:sldLayoutId id="2147483733" r:id="rId20"/>
    <p:sldLayoutId id="2147483730" r:id="rId21"/>
    <p:sldLayoutId id="2147483735" r:id="rId22"/>
    <p:sldLayoutId id="2147483738" r:id="rId23"/>
    <p:sldLayoutId id="2147483734" r:id="rId24"/>
    <p:sldLayoutId id="2147483713" r:id="rId25"/>
    <p:sldLayoutId id="2147483751" r:id="rId26"/>
    <p:sldLayoutId id="2147483752" r:id="rId27"/>
    <p:sldLayoutId id="2147483712" r:id="rId28"/>
    <p:sldLayoutId id="2147483754" r:id="rId29"/>
    <p:sldLayoutId id="2147483753" r:id="rId30"/>
    <p:sldLayoutId id="2147483728" r:id="rId31"/>
    <p:sldLayoutId id="2147483742" r:id="rId32"/>
    <p:sldLayoutId id="2147483726" r:id="rId33"/>
    <p:sldLayoutId id="2147483723" r:id="rId34"/>
    <p:sldLayoutId id="2147483724" r:id="rId35"/>
    <p:sldLayoutId id="2147483725" r:id="rId36"/>
    <p:sldLayoutId id="2147483719" r:id="rId37"/>
    <p:sldLayoutId id="2147483720" r:id="rId38"/>
    <p:sldLayoutId id="2147483721" r:id="rId39"/>
    <p:sldLayoutId id="2147483722" r:id="rId40"/>
    <p:sldLayoutId id="2147483743" r:id="rId41"/>
    <p:sldLayoutId id="2147483745" r:id="rId42"/>
    <p:sldLayoutId id="2147483746" r:id="rId43"/>
    <p:sldLayoutId id="2147483747" r:id="rId44"/>
    <p:sldLayoutId id="2147483748" r:id="rId45"/>
    <p:sldLayoutId id="2147483749" r:id="rId46"/>
    <p:sldLayoutId id="2147483711" r:id="rId47"/>
    <p:sldLayoutId id="2147483744" r:id="rId48"/>
    <p:sldLayoutId id="2147483690" r:id="rId49"/>
    <p:sldLayoutId id="2147483704" r:id="rId50"/>
    <p:sldLayoutId id="2147483682" r:id="rId51"/>
    <p:sldLayoutId id="2147483750" r:id="rId52"/>
    <p:sldLayoutId id="2147483761" r:id="rId53"/>
    <p:sldLayoutId id="2147483763" r:id="rId54"/>
    <p:sldLayoutId id="2147483680" r:id="rId55"/>
  </p:sldLayoutIdLst>
  <p:transition/>
  <p:txStyles>
    <p:titleStyle>
      <a:lvl1pPr algn="l" defTabSz="361950" rtl="0" eaLnBrk="1" fontAlgn="base" hangingPunct="1">
        <a:spcBef>
          <a:spcPct val="0"/>
        </a:spcBef>
        <a:spcAft>
          <a:spcPct val="0"/>
        </a:spcAft>
        <a:defRPr sz="2000" b="1" baseline="0">
          <a:solidFill>
            <a:srgbClr val="006BB7"/>
          </a:solidFill>
          <a:latin typeface="+mj-lt"/>
          <a:ea typeface="+mj-ea"/>
          <a:cs typeface="+mj-cs"/>
        </a:defRPr>
      </a:lvl1pPr>
      <a:lvl2pPr algn="l" defTabSz="361950" rtl="0" eaLnBrk="1" fontAlgn="base" hangingPunct="1">
        <a:spcBef>
          <a:spcPct val="0"/>
        </a:spcBef>
        <a:spcAft>
          <a:spcPct val="0"/>
        </a:spcAft>
        <a:defRPr sz="2000" b="1">
          <a:solidFill>
            <a:schemeClr val="accent1"/>
          </a:solidFill>
          <a:latin typeface="Arial" charset="0"/>
        </a:defRPr>
      </a:lvl2pPr>
      <a:lvl3pPr algn="l" defTabSz="361950" rtl="0" eaLnBrk="1" fontAlgn="base" hangingPunct="1">
        <a:spcBef>
          <a:spcPct val="0"/>
        </a:spcBef>
        <a:spcAft>
          <a:spcPct val="0"/>
        </a:spcAft>
        <a:defRPr sz="2000" b="1">
          <a:solidFill>
            <a:schemeClr val="accent1"/>
          </a:solidFill>
          <a:latin typeface="Arial" charset="0"/>
        </a:defRPr>
      </a:lvl3pPr>
      <a:lvl4pPr algn="l" defTabSz="361950" rtl="0" eaLnBrk="1" fontAlgn="base" hangingPunct="1">
        <a:spcBef>
          <a:spcPct val="0"/>
        </a:spcBef>
        <a:spcAft>
          <a:spcPct val="0"/>
        </a:spcAft>
        <a:defRPr sz="2000" b="1">
          <a:solidFill>
            <a:schemeClr val="accent1"/>
          </a:solidFill>
          <a:latin typeface="Arial" charset="0"/>
        </a:defRPr>
      </a:lvl4pPr>
      <a:lvl5pPr algn="l" defTabSz="361950" rtl="0" eaLnBrk="1" fontAlgn="base" hangingPunct="1">
        <a:spcBef>
          <a:spcPct val="0"/>
        </a:spcBef>
        <a:spcAft>
          <a:spcPct val="0"/>
        </a:spcAft>
        <a:defRPr sz="2000" b="1">
          <a:solidFill>
            <a:schemeClr val="accent1"/>
          </a:solidFill>
          <a:latin typeface="Arial" charset="0"/>
        </a:defRPr>
      </a:lvl5pPr>
      <a:lvl6pPr marL="457200" algn="l" defTabSz="361950" rtl="0" eaLnBrk="1" fontAlgn="base" hangingPunct="1">
        <a:spcBef>
          <a:spcPct val="0"/>
        </a:spcBef>
        <a:spcAft>
          <a:spcPct val="0"/>
        </a:spcAft>
        <a:defRPr sz="2000" b="1">
          <a:solidFill>
            <a:schemeClr val="accent1"/>
          </a:solidFill>
          <a:latin typeface="Arial" charset="0"/>
        </a:defRPr>
      </a:lvl6pPr>
      <a:lvl7pPr marL="914400" algn="l" defTabSz="361950" rtl="0" eaLnBrk="1" fontAlgn="base" hangingPunct="1">
        <a:spcBef>
          <a:spcPct val="0"/>
        </a:spcBef>
        <a:spcAft>
          <a:spcPct val="0"/>
        </a:spcAft>
        <a:defRPr sz="2000" b="1">
          <a:solidFill>
            <a:schemeClr val="accent1"/>
          </a:solidFill>
          <a:latin typeface="Arial" charset="0"/>
        </a:defRPr>
      </a:lvl7pPr>
      <a:lvl8pPr marL="1371600" algn="l" defTabSz="361950" rtl="0" eaLnBrk="1" fontAlgn="base" hangingPunct="1">
        <a:spcBef>
          <a:spcPct val="0"/>
        </a:spcBef>
        <a:spcAft>
          <a:spcPct val="0"/>
        </a:spcAft>
        <a:defRPr sz="2000" b="1">
          <a:solidFill>
            <a:schemeClr val="accent1"/>
          </a:solidFill>
          <a:latin typeface="Arial" charset="0"/>
        </a:defRPr>
      </a:lvl8pPr>
      <a:lvl9pPr marL="1828800" algn="l" defTabSz="361950" rtl="0" eaLnBrk="1" fontAlgn="base" hangingPunct="1">
        <a:spcBef>
          <a:spcPct val="0"/>
        </a:spcBef>
        <a:spcAft>
          <a:spcPct val="0"/>
        </a:spcAft>
        <a:defRPr sz="2000" b="1">
          <a:solidFill>
            <a:schemeClr val="accent1"/>
          </a:solidFill>
          <a:latin typeface="Arial" charset="0"/>
        </a:defRPr>
      </a:lvl9pPr>
    </p:titleStyle>
    <p:body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3.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ap.ceda.ac.uk/badc/deposited2017/auchencorth_moss_met/data/AU_MetDa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12428" cy="6454128"/>
            <a:chOff x="0" y="0"/>
            <a:chExt cx="9912428" cy="645412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06000" cy="645412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315" y="778156"/>
              <a:ext cx="4498113" cy="1713567"/>
            </a:xfrm>
            <a:prstGeom prst="rect">
              <a:avLst/>
            </a:prstGeom>
          </p:spPr>
        </p:pic>
      </p:grpSp>
      <p:sp>
        <p:nvSpPr>
          <p:cNvPr id="6" name="Text Placeholder 5"/>
          <p:cNvSpPr>
            <a:spLocks noGrp="1"/>
          </p:cNvSpPr>
          <p:nvPr>
            <p:ph type="body" sz="quarter" idx="10"/>
          </p:nvPr>
        </p:nvSpPr>
        <p:spPr>
          <a:xfrm>
            <a:off x="419451" y="3004641"/>
            <a:ext cx="9486550" cy="2779562"/>
          </a:xfrm>
        </p:spPr>
        <p:txBody>
          <a:bodyPr/>
          <a:lstStyle/>
          <a:p>
            <a:r>
              <a:rPr lang="en-GB" sz="3200" dirty="0"/>
              <a:t>Comparison of wet only samplers at EMEP sites in the UK</a:t>
            </a:r>
          </a:p>
          <a:p>
            <a:endParaRPr lang="en-GB" sz="1800" dirty="0"/>
          </a:p>
          <a:p>
            <a:r>
              <a:rPr lang="en-GB" sz="1800" dirty="0"/>
              <a:t>22</a:t>
            </a:r>
            <a:r>
              <a:rPr lang="en-GB" sz="1800" baseline="30000" dirty="0"/>
              <a:t>nd</a:t>
            </a:r>
            <a:r>
              <a:rPr lang="en-GB" sz="1800" dirty="0"/>
              <a:t> Task Force on Measurement and Modelling Meeting</a:t>
            </a:r>
          </a:p>
          <a:p>
            <a:pPr lvl="1"/>
            <a:r>
              <a:rPr lang="en-GB" dirty="0"/>
              <a:t>11</a:t>
            </a:r>
            <a:r>
              <a:rPr lang="en-GB" baseline="30000" dirty="0"/>
              <a:t>th</a:t>
            </a:r>
            <a:r>
              <a:rPr lang="en-GB" dirty="0"/>
              <a:t> May 2021</a:t>
            </a:r>
          </a:p>
          <a:p>
            <a:r>
              <a:rPr lang="en-GB" sz="1600" dirty="0"/>
              <a:t>Keith Vincent, Matthew Jones, Chris Conolly and Christine Braban</a:t>
            </a:r>
          </a:p>
        </p:txBody>
      </p:sp>
    </p:spTree>
    <p:custDataLst>
      <p:tags r:id="rId1"/>
    </p:custDataLst>
    <p:extLst>
      <p:ext uri="{BB962C8B-B14F-4D97-AF65-F5344CB8AC3E}">
        <p14:creationId xmlns:p14="http://schemas.microsoft.com/office/powerpoint/2010/main" val="3296729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7341551" cy="615553"/>
          </a:xfrm>
        </p:spPr>
        <p:txBody>
          <a:bodyPr/>
          <a:lstStyle/>
          <a:p>
            <a:pPr eaLnBrk="1" hangingPunct="1"/>
            <a:r>
              <a:rPr lang="en-US" sz="4000" dirty="0"/>
              <a:t>Method of comparison</a:t>
            </a:r>
          </a:p>
        </p:txBody>
      </p:sp>
      <p:sp>
        <p:nvSpPr>
          <p:cNvPr id="3" name="Content Placeholder 2">
            <a:extLst>
              <a:ext uri="{FF2B5EF4-FFF2-40B4-BE49-F238E27FC236}">
                <a16:creationId xmlns:a16="http://schemas.microsoft.com/office/drawing/2014/main" id="{C53F5923-4FB3-4EB5-828D-C1FE2444D2F9}"/>
              </a:ext>
            </a:extLst>
          </p:cNvPr>
          <p:cNvSpPr>
            <a:spLocks noGrp="1"/>
          </p:cNvSpPr>
          <p:nvPr>
            <p:ph idx="1"/>
          </p:nvPr>
        </p:nvSpPr>
        <p:spPr/>
        <p:txBody>
          <a:bodyPr/>
          <a:lstStyle/>
          <a:p>
            <a:r>
              <a:rPr lang="en-GB" sz="2400" dirty="0"/>
              <a:t>Scatter plots between wet only samplers</a:t>
            </a:r>
          </a:p>
          <a:p>
            <a:endParaRPr lang="en-GB" sz="2400" dirty="0"/>
          </a:p>
          <a:p>
            <a:r>
              <a:rPr lang="en-GB" sz="2400" dirty="0"/>
              <a:t>Aggregate daily volumes (for rain gauge, </a:t>
            </a:r>
            <a:r>
              <a:rPr lang="en-GB" sz="2400" dirty="0" err="1"/>
              <a:t>Eigenbrodt</a:t>
            </a:r>
            <a:r>
              <a:rPr lang="en-GB" sz="2400" dirty="0"/>
              <a:t> and </a:t>
            </a:r>
            <a:r>
              <a:rPr lang="en-GB" sz="2400" dirty="0" err="1"/>
              <a:t>Ditigel</a:t>
            </a:r>
            <a:r>
              <a:rPr lang="en-GB" sz="2400" dirty="0"/>
              <a:t>) to fortnightly sampling periods and relate to known operational issues</a:t>
            </a:r>
          </a:p>
          <a:p>
            <a:endParaRPr lang="en-GB" sz="2400" dirty="0"/>
          </a:p>
          <a:p>
            <a:r>
              <a:rPr lang="en-GB" sz="2400" dirty="0"/>
              <a:t>Calculate volume weighted concentrations for sulphate, nitrate and ammonium for each two week sampling period and relate to known operational issues </a:t>
            </a:r>
          </a:p>
          <a:p>
            <a:endParaRPr lang="en-GB" sz="2400" dirty="0"/>
          </a:p>
          <a:p>
            <a:r>
              <a:rPr lang="en-GB" sz="2400" dirty="0"/>
              <a:t>Compare the annual volume weighted mean for sulphate, nitrate and ammonium at both sites and for both 2019 and 2020</a:t>
            </a:r>
          </a:p>
          <a:p>
            <a:endParaRPr lang="en-GB" sz="2400" dirty="0"/>
          </a:p>
          <a:p>
            <a:endParaRPr lang="es-ES" sz="2400" dirty="0"/>
          </a:p>
        </p:txBody>
      </p:sp>
    </p:spTree>
    <p:extLst>
      <p:ext uri="{BB962C8B-B14F-4D97-AF65-F5344CB8AC3E}">
        <p14:creationId xmlns:p14="http://schemas.microsoft.com/office/powerpoint/2010/main" val="20005756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7341551" cy="615553"/>
          </a:xfrm>
        </p:spPr>
        <p:txBody>
          <a:bodyPr/>
          <a:lstStyle/>
          <a:p>
            <a:pPr eaLnBrk="1" hangingPunct="1"/>
            <a:r>
              <a:rPr lang="en-US" sz="4000" dirty="0"/>
              <a:t>Rain volumes – daily samples</a:t>
            </a:r>
          </a:p>
        </p:txBody>
      </p:sp>
      <p:pic>
        <p:nvPicPr>
          <p:cNvPr id="8" name="Picture 7">
            <a:extLst>
              <a:ext uri="{FF2B5EF4-FFF2-40B4-BE49-F238E27FC236}">
                <a16:creationId xmlns:a16="http://schemas.microsoft.com/office/drawing/2014/main" id="{917ECD69-4DEE-4E2F-87E8-AEB58FA6F57A}"/>
              </a:ext>
            </a:extLst>
          </p:cNvPr>
          <p:cNvPicPr>
            <a:picLocks noChangeAspect="1"/>
          </p:cNvPicPr>
          <p:nvPr/>
        </p:nvPicPr>
        <p:blipFill>
          <a:blip r:embed="rId3"/>
          <a:stretch>
            <a:fillRect/>
          </a:stretch>
        </p:blipFill>
        <p:spPr>
          <a:xfrm>
            <a:off x="160080" y="1482879"/>
            <a:ext cx="4334882" cy="3991195"/>
          </a:xfrm>
          <a:prstGeom prst="rect">
            <a:avLst/>
          </a:prstGeom>
        </p:spPr>
      </p:pic>
      <p:pic>
        <p:nvPicPr>
          <p:cNvPr id="10" name="Picture 9">
            <a:extLst>
              <a:ext uri="{FF2B5EF4-FFF2-40B4-BE49-F238E27FC236}">
                <a16:creationId xmlns:a16="http://schemas.microsoft.com/office/drawing/2014/main" id="{7C91CB0B-3DA4-454D-BA3D-57C5346D7066}"/>
              </a:ext>
            </a:extLst>
          </p:cNvPr>
          <p:cNvPicPr>
            <a:picLocks noChangeAspect="1"/>
          </p:cNvPicPr>
          <p:nvPr/>
        </p:nvPicPr>
        <p:blipFill>
          <a:blip r:embed="rId4"/>
          <a:stretch>
            <a:fillRect/>
          </a:stretch>
        </p:blipFill>
        <p:spPr>
          <a:xfrm>
            <a:off x="4820593" y="1513359"/>
            <a:ext cx="4666751" cy="4006025"/>
          </a:xfrm>
          <a:prstGeom prst="rect">
            <a:avLst/>
          </a:prstGeom>
        </p:spPr>
      </p:pic>
      <p:sp>
        <p:nvSpPr>
          <p:cNvPr id="3" name="TextBox 2">
            <a:extLst>
              <a:ext uri="{FF2B5EF4-FFF2-40B4-BE49-F238E27FC236}">
                <a16:creationId xmlns:a16="http://schemas.microsoft.com/office/drawing/2014/main" id="{EE66624E-1600-4DF8-95CD-DF59C5EAC134}"/>
              </a:ext>
            </a:extLst>
          </p:cNvPr>
          <p:cNvSpPr txBox="1"/>
          <p:nvPr/>
        </p:nvSpPr>
        <p:spPr>
          <a:xfrm>
            <a:off x="1441577" y="5792316"/>
            <a:ext cx="1771887" cy="318924"/>
          </a:xfrm>
          <a:prstGeom prst="rect">
            <a:avLst/>
          </a:prstGeom>
          <a:noFill/>
        </p:spPr>
        <p:txBody>
          <a:bodyPr wrap="none" lIns="36000" tIns="36000" rIns="36000" bIns="36000" rtlCol="0">
            <a:spAutoFit/>
          </a:bodyPr>
          <a:lstStyle/>
          <a:p>
            <a:r>
              <a:rPr lang="en-GB" sz="1600" dirty="0"/>
              <a:t>Auchencorth Moss</a:t>
            </a:r>
            <a:endParaRPr lang="es-ES" sz="1600" dirty="0" err="1"/>
          </a:p>
        </p:txBody>
      </p:sp>
      <p:sp>
        <p:nvSpPr>
          <p:cNvPr id="9" name="TextBox 8">
            <a:extLst>
              <a:ext uri="{FF2B5EF4-FFF2-40B4-BE49-F238E27FC236}">
                <a16:creationId xmlns:a16="http://schemas.microsoft.com/office/drawing/2014/main" id="{AA4C6C32-76DA-464F-9298-C2358AE218A7}"/>
              </a:ext>
            </a:extLst>
          </p:cNvPr>
          <p:cNvSpPr txBox="1"/>
          <p:nvPr/>
        </p:nvSpPr>
        <p:spPr>
          <a:xfrm>
            <a:off x="6201735" y="5839152"/>
            <a:ext cx="981606" cy="318924"/>
          </a:xfrm>
          <a:prstGeom prst="rect">
            <a:avLst/>
          </a:prstGeom>
          <a:noFill/>
        </p:spPr>
        <p:txBody>
          <a:bodyPr wrap="none" lIns="36000" tIns="36000" rIns="36000" bIns="36000" rtlCol="0">
            <a:spAutoFit/>
          </a:bodyPr>
          <a:lstStyle/>
          <a:p>
            <a:r>
              <a:rPr lang="en-GB" sz="1600" dirty="0"/>
              <a:t>Chilbolton</a:t>
            </a:r>
            <a:endParaRPr lang="es-ES" sz="1600" dirty="0" err="1"/>
          </a:p>
        </p:txBody>
      </p:sp>
    </p:spTree>
    <p:extLst>
      <p:ext uri="{BB962C8B-B14F-4D97-AF65-F5344CB8AC3E}">
        <p14:creationId xmlns:p14="http://schemas.microsoft.com/office/powerpoint/2010/main" val="33822525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7341551" cy="1231106"/>
          </a:xfrm>
        </p:spPr>
        <p:txBody>
          <a:bodyPr/>
          <a:lstStyle/>
          <a:p>
            <a:pPr eaLnBrk="1" hangingPunct="1"/>
            <a:r>
              <a:rPr lang="en-US" sz="4000" dirty="0"/>
              <a:t>Rain volumes at Auchencorth Moss</a:t>
            </a:r>
          </a:p>
        </p:txBody>
      </p:sp>
      <p:pic>
        <p:nvPicPr>
          <p:cNvPr id="7" name="Picture 6">
            <a:extLst>
              <a:ext uri="{FF2B5EF4-FFF2-40B4-BE49-F238E27FC236}">
                <a16:creationId xmlns:a16="http://schemas.microsoft.com/office/drawing/2014/main" id="{56207DB3-12AA-47E6-BF5D-24B047DEE574}"/>
              </a:ext>
            </a:extLst>
          </p:cNvPr>
          <p:cNvPicPr>
            <a:picLocks noChangeAspect="1"/>
          </p:cNvPicPr>
          <p:nvPr/>
        </p:nvPicPr>
        <p:blipFill>
          <a:blip r:embed="rId3"/>
          <a:stretch>
            <a:fillRect/>
          </a:stretch>
        </p:blipFill>
        <p:spPr>
          <a:xfrm>
            <a:off x="0" y="1708606"/>
            <a:ext cx="9906000" cy="3440788"/>
          </a:xfrm>
          <a:prstGeom prst="rect">
            <a:avLst/>
          </a:prstGeom>
        </p:spPr>
      </p:pic>
    </p:spTree>
    <p:extLst>
      <p:ext uri="{BB962C8B-B14F-4D97-AF65-F5344CB8AC3E}">
        <p14:creationId xmlns:p14="http://schemas.microsoft.com/office/powerpoint/2010/main" val="9122058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7341551" cy="615553"/>
          </a:xfrm>
        </p:spPr>
        <p:txBody>
          <a:bodyPr/>
          <a:lstStyle/>
          <a:p>
            <a:pPr eaLnBrk="1" hangingPunct="1"/>
            <a:r>
              <a:rPr lang="en-US" sz="4000" dirty="0"/>
              <a:t>Rain volumes at Chilbolton</a:t>
            </a:r>
          </a:p>
        </p:txBody>
      </p:sp>
      <p:pic>
        <p:nvPicPr>
          <p:cNvPr id="3" name="Picture 2">
            <a:extLst>
              <a:ext uri="{FF2B5EF4-FFF2-40B4-BE49-F238E27FC236}">
                <a16:creationId xmlns:a16="http://schemas.microsoft.com/office/drawing/2014/main" id="{47ABCBF6-70E5-44A0-87D1-A2ED3831C24F}"/>
              </a:ext>
            </a:extLst>
          </p:cNvPr>
          <p:cNvPicPr>
            <a:picLocks noChangeAspect="1"/>
          </p:cNvPicPr>
          <p:nvPr/>
        </p:nvPicPr>
        <p:blipFill>
          <a:blip r:embed="rId3"/>
          <a:stretch>
            <a:fillRect/>
          </a:stretch>
        </p:blipFill>
        <p:spPr>
          <a:xfrm>
            <a:off x="0" y="1686491"/>
            <a:ext cx="9906000" cy="3485017"/>
          </a:xfrm>
          <a:prstGeom prst="rect">
            <a:avLst/>
          </a:prstGeom>
        </p:spPr>
      </p:pic>
    </p:spTree>
    <p:extLst>
      <p:ext uri="{BB962C8B-B14F-4D97-AF65-F5344CB8AC3E}">
        <p14:creationId xmlns:p14="http://schemas.microsoft.com/office/powerpoint/2010/main" val="13827372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8034482" cy="1171661"/>
          </a:xfrm>
        </p:spPr>
        <p:txBody>
          <a:bodyPr/>
          <a:lstStyle/>
          <a:p>
            <a:pPr eaLnBrk="1" hangingPunct="1"/>
            <a:r>
              <a:rPr lang="en-US" sz="4000" dirty="0"/>
              <a:t>Sulphate-S at Auchencorth Moss</a:t>
            </a:r>
          </a:p>
        </p:txBody>
      </p:sp>
      <p:pic>
        <p:nvPicPr>
          <p:cNvPr id="2" name="Picture 1">
            <a:extLst>
              <a:ext uri="{FF2B5EF4-FFF2-40B4-BE49-F238E27FC236}">
                <a16:creationId xmlns:a16="http://schemas.microsoft.com/office/drawing/2014/main" id="{A6EDB158-0548-458D-A2EC-B6E0D139B991}"/>
              </a:ext>
            </a:extLst>
          </p:cNvPr>
          <p:cNvPicPr>
            <a:picLocks noChangeAspect="1"/>
          </p:cNvPicPr>
          <p:nvPr/>
        </p:nvPicPr>
        <p:blipFill>
          <a:blip r:embed="rId3"/>
          <a:stretch>
            <a:fillRect/>
          </a:stretch>
        </p:blipFill>
        <p:spPr>
          <a:xfrm>
            <a:off x="0" y="1862133"/>
            <a:ext cx="9906000" cy="3133734"/>
          </a:xfrm>
          <a:prstGeom prst="rect">
            <a:avLst/>
          </a:prstGeom>
        </p:spPr>
      </p:pic>
    </p:spTree>
    <p:extLst>
      <p:ext uri="{BB962C8B-B14F-4D97-AF65-F5344CB8AC3E}">
        <p14:creationId xmlns:p14="http://schemas.microsoft.com/office/powerpoint/2010/main" val="36941678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8009315" cy="615553"/>
          </a:xfrm>
        </p:spPr>
        <p:txBody>
          <a:bodyPr/>
          <a:lstStyle/>
          <a:p>
            <a:pPr eaLnBrk="1" hangingPunct="1"/>
            <a:r>
              <a:rPr lang="en-US" sz="4000" dirty="0"/>
              <a:t>Nitrate-N at Auchencorth Moss</a:t>
            </a:r>
          </a:p>
        </p:txBody>
      </p:sp>
      <p:pic>
        <p:nvPicPr>
          <p:cNvPr id="4" name="Picture 3">
            <a:extLst>
              <a:ext uri="{FF2B5EF4-FFF2-40B4-BE49-F238E27FC236}">
                <a16:creationId xmlns:a16="http://schemas.microsoft.com/office/drawing/2014/main" id="{55F750C3-CD44-4367-AA7C-23398DFB6C0B}"/>
              </a:ext>
            </a:extLst>
          </p:cNvPr>
          <p:cNvPicPr>
            <a:picLocks noChangeAspect="1"/>
          </p:cNvPicPr>
          <p:nvPr/>
        </p:nvPicPr>
        <p:blipFill>
          <a:blip r:embed="rId3"/>
          <a:stretch>
            <a:fillRect/>
          </a:stretch>
        </p:blipFill>
        <p:spPr>
          <a:xfrm>
            <a:off x="0" y="2200756"/>
            <a:ext cx="9906000" cy="2456488"/>
          </a:xfrm>
          <a:prstGeom prst="rect">
            <a:avLst/>
          </a:prstGeom>
        </p:spPr>
      </p:pic>
    </p:spTree>
    <p:extLst>
      <p:ext uri="{BB962C8B-B14F-4D97-AF65-F5344CB8AC3E}">
        <p14:creationId xmlns:p14="http://schemas.microsoft.com/office/powerpoint/2010/main" val="39120965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209725" y="338357"/>
            <a:ext cx="8246378" cy="1231106"/>
          </a:xfrm>
        </p:spPr>
        <p:txBody>
          <a:bodyPr/>
          <a:lstStyle/>
          <a:p>
            <a:pPr eaLnBrk="1" hangingPunct="1"/>
            <a:r>
              <a:rPr lang="en-US" sz="4000" dirty="0"/>
              <a:t>Ammonium-N at Auchencorth </a:t>
            </a:r>
            <a:br>
              <a:rPr lang="en-US" sz="4000" dirty="0"/>
            </a:br>
            <a:r>
              <a:rPr lang="en-US" sz="4000" dirty="0"/>
              <a:t>Moss</a:t>
            </a:r>
          </a:p>
        </p:txBody>
      </p:sp>
      <p:pic>
        <p:nvPicPr>
          <p:cNvPr id="2" name="Picture 1">
            <a:extLst>
              <a:ext uri="{FF2B5EF4-FFF2-40B4-BE49-F238E27FC236}">
                <a16:creationId xmlns:a16="http://schemas.microsoft.com/office/drawing/2014/main" id="{873C738D-7660-4CEB-AA8F-9685C933C3D1}"/>
              </a:ext>
            </a:extLst>
          </p:cNvPr>
          <p:cNvPicPr>
            <a:picLocks noChangeAspect="1"/>
          </p:cNvPicPr>
          <p:nvPr/>
        </p:nvPicPr>
        <p:blipFill>
          <a:blip r:embed="rId3"/>
          <a:stretch>
            <a:fillRect/>
          </a:stretch>
        </p:blipFill>
        <p:spPr>
          <a:xfrm>
            <a:off x="0" y="2251504"/>
            <a:ext cx="9906000" cy="2354992"/>
          </a:xfrm>
          <a:prstGeom prst="rect">
            <a:avLst/>
          </a:prstGeom>
        </p:spPr>
      </p:pic>
    </p:spTree>
    <p:extLst>
      <p:ext uri="{BB962C8B-B14F-4D97-AF65-F5344CB8AC3E}">
        <p14:creationId xmlns:p14="http://schemas.microsoft.com/office/powerpoint/2010/main" val="6113936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209725" y="338357"/>
            <a:ext cx="8246378" cy="615553"/>
          </a:xfrm>
        </p:spPr>
        <p:txBody>
          <a:bodyPr/>
          <a:lstStyle/>
          <a:p>
            <a:pPr eaLnBrk="1" hangingPunct="1"/>
            <a:r>
              <a:rPr lang="en-US" sz="4000" dirty="0"/>
              <a:t>Comparison of annual means</a:t>
            </a:r>
          </a:p>
        </p:txBody>
      </p:sp>
      <p:pic>
        <p:nvPicPr>
          <p:cNvPr id="3" name="Picture 2">
            <a:extLst>
              <a:ext uri="{FF2B5EF4-FFF2-40B4-BE49-F238E27FC236}">
                <a16:creationId xmlns:a16="http://schemas.microsoft.com/office/drawing/2014/main" id="{3714D097-F552-41A1-A6B4-AA8E113B0E0E}"/>
              </a:ext>
            </a:extLst>
          </p:cNvPr>
          <p:cNvPicPr>
            <a:picLocks noChangeAspect="1"/>
          </p:cNvPicPr>
          <p:nvPr/>
        </p:nvPicPr>
        <p:blipFill>
          <a:blip r:embed="rId3"/>
          <a:stretch>
            <a:fillRect/>
          </a:stretch>
        </p:blipFill>
        <p:spPr>
          <a:xfrm>
            <a:off x="0" y="1673680"/>
            <a:ext cx="9906000" cy="1899156"/>
          </a:xfrm>
          <a:prstGeom prst="rect">
            <a:avLst/>
          </a:prstGeom>
        </p:spPr>
      </p:pic>
      <p:pic>
        <p:nvPicPr>
          <p:cNvPr id="4" name="Picture 3">
            <a:extLst>
              <a:ext uri="{FF2B5EF4-FFF2-40B4-BE49-F238E27FC236}">
                <a16:creationId xmlns:a16="http://schemas.microsoft.com/office/drawing/2014/main" id="{82469CF6-0204-4DC9-9008-E0F36FBBB9FC}"/>
              </a:ext>
            </a:extLst>
          </p:cNvPr>
          <p:cNvPicPr>
            <a:picLocks noChangeAspect="1"/>
          </p:cNvPicPr>
          <p:nvPr/>
        </p:nvPicPr>
        <p:blipFill>
          <a:blip r:embed="rId4"/>
          <a:stretch>
            <a:fillRect/>
          </a:stretch>
        </p:blipFill>
        <p:spPr>
          <a:xfrm>
            <a:off x="0" y="3855217"/>
            <a:ext cx="9906000" cy="1899156"/>
          </a:xfrm>
          <a:prstGeom prst="rect">
            <a:avLst/>
          </a:prstGeom>
        </p:spPr>
      </p:pic>
    </p:spTree>
    <p:extLst>
      <p:ext uri="{BB962C8B-B14F-4D97-AF65-F5344CB8AC3E}">
        <p14:creationId xmlns:p14="http://schemas.microsoft.com/office/powerpoint/2010/main" val="17917891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209725" y="338357"/>
            <a:ext cx="8741328" cy="1641445"/>
          </a:xfrm>
        </p:spPr>
        <p:txBody>
          <a:bodyPr/>
          <a:lstStyle/>
          <a:p>
            <a:pPr eaLnBrk="1" hangingPunct="1"/>
            <a:r>
              <a:rPr lang="en-US" sz="4000" dirty="0"/>
              <a:t>Difference between WOC and Bulk at former Supersite at Harwell </a:t>
            </a:r>
          </a:p>
        </p:txBody>
      </p:sp>
      <p:pic>
        <p:nvPicPr>
          <p:cNvPr id="7" name="Picture 6">
            <a:extLst>
              <a:ext uri="{FF2B5EF4-FFF2-40B4-BE49-F238E27FC236}">
                <a16:creationId xmlns:a16="http://schemas.microsoft.com/office/drawing/2014/main" id="{7C5BFB9B-FF36-43FD-8C84-C5384378C20A}"/>
              </a:ext>
            </a:extLst>
          </p:cNvPr>
          <p:cNvPicPr>
            <a:picLocks noChangeAspect="1"/>
          </p:cNvPicPr>
          <p:nvPr/>
        </p:nvPicPr>
        <p:blipFill>
          <a:blip r:embed="rId3"/>
          <a:stretch>
            <a:fillRect/>
          </a:stretch>
        </p:blipFill>
        <p:spPr>
          <a:xfrm>
            <a:off x="209725" y="1762680"/>
            <a:ext cx="7784261" cy="4524354"/>
          </a:xfrm>
          <a:prstGeom prst="rect">
            <a:avLst/>
          </a:prstGeom>
        </p:spPr>
      </p:pic>
      <p:sp>
        <p:nvSpPr>
          <p:cNvPr id="8" name="TextBox 7">
            <a:extLst>
              <a:ext uri="{FF2B5EF4-FFF2-40B4-BE49-F238E27FC236}">
                <a16:creationId xmlns:a16="http://schemas.microsoft.com/office/drawing/2014/main" id="{9391A445-BCEA-4CED-B3FE-7A1FB3DB0CEA}"/>
              </a:ext>
            </a:extLst>
          </p:cNvPr>
          <p:cNvSpPr txBox="1"/>
          <p:nvPr/>
        </p:nvSpPr>
        <p:spPr>
          <a:xfrm>
            <a:off x="8053430" y="2600586"/>
            <a:ext cx="1535187" cy="2227139"/>
          </a:xfrm>
          <a:prstGeom prst="rect">
            <a:avLst/>
          </a:prstGeom>
          <a:noFill/>
        </p:spPr>
        <p:txBody>
          <a:bodyPr wrap="square" lIns="36000" tIns="36000" rIns="36000" bIns="36000" rtlCol="0">
            <a:spAutoFit/>
          </a:bodyPr>
          <a:lstStyle/>
          <a:p>
            <a:pPr algn="l"/>
            <a:r>
              <a:rPr lang="en-GB" dirty="0"/>
              <a:t>Difference between WOC and bulk – typically between 5 % and 20 %</a:t>
            </a:r>
          </a:p>
          <a:p>
            <a:pPr algn="l"/>
            <a:endParaRPr lang="en-GB" dirty="0"/>
          </a:p>
          <a:p>
            <a:pPr algn="l"/>
            <a:endParaRPr lang="en-GB" dirty="0"/>
          </a:p>
          <a:p>
            <a:pPr algn="l"/>
            <a:r>
              <a:rPr lang="en-GB" dirty="0"/>
              <a:t>Difference for calcium between 30 % and 70 %</a:t>
            </a:r>
            <a:endParaRPr lang="es-ES" dirty="0" err="1"/>
          </a:p>
        </p:txBody>
      </p:sp>
    </p:spTree>
    <p:extLst>
      <p:ext uri="{BB962C8B-B14F-4D97-AF65-F5344CB8AC3E}">
        <p14:creationId xmlns:p14="http://schemas.microsoft.com/office/powerpoint/2010/main" val="2768890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dirty="0"/>
          </a:p>
        </p:txBody>
      </p:sp>
      <p:sp>
        <p:nvSpPr>
          <p:cNvPr id="55300" name="Title 7"/>
          <p:cNvSpPr>
            <a:spLocks noGrp="1"/>
          </p:cNvSpPr>
          <p:nvPr>
            <p:ph type="title"/>
          </p:nvPr>
        </p:nvSpPr>
        <p:spPr>
          <a:xfrm>
            <a:off x="522289" y="304801"/>
            <a:ext cx="7341551" cy="430887"/>
          </a:xfrm>
        </p:spPr>
        <p:txBody>
          <a:bodyPr/>
          <a:lstStyle/>
          <a:p>
            <a:pPr eaLnBrk="1" hangingPunct="1"/>
            <a:r>
              <a:rPr lang="en-US" sz="2800" dirty="0"/>
              <a:t>Conclusions</a:t>
            </a:r>
          </a:p>
        </p:txBody>
      </p:sp>
      <p:sp>
        <p:nvSpPr>
          <p:cNvPr id="3" name="Content Placeholder 2">
            <a:extLst>
              <a:ext uri="{FF2B5EF4-FFF2-40B4-BE49-F238E27FC236}">
                <a16:creationId xmlns:a16="http://schemas.microsoft.com/office/drawing/2014/main" id="{C53F5923-4FB3-4EB5-828D-C1FE2444D2F9}"/>
              </a:ext>
            </a:extLst>
          </p:cNvPr>
          <p:cNvSpPr>
            <a:spLocks noGrp="1"/>
          </p:cNvSpPr>
          <p:nvPr>
            <p:ph idx="1"/>
          </p:nvPr>
        </p:nvSpPr>
        <p:spPr>
          <a:xfrm>
            <a:off x="380999" y="1070451"/>
            <a:ext cx="9317023" cy="3995101"/>
          </a:xfrm>
        </p:spPr>
        <p:txBody>
          <a:bodyPr/>
          <a:lstStyle/>
          <a:p>
            <a:r>
              <a:rPr lang="en-GB" sz="2400" dirty="0"/>
              <a:t>Operationally, </a:t>
            </a:r>
            <a:r>
              <a:rPr lang="en-GB" sz="2400" dirty="0" err="1"/>
              <a:t>Eigenbrodt</a:t>
            </a:r>
            <a:r>
              <a:rPr lang="en-GB" sz="2400" dirty="0"/>
              <a:t> wet only collector is more robust and more simple in design.</a:t>
            </a:r>
          </a:p>
          <a:p>
            <a:r>
              <a:rPr lang="es-ES" sz="2400" dirty="0"/>
              <a:t>Digitel </a:t>
            </a:r>
            <a:r>
              <a:rPr lang="es-ES" sz="2400" dirty="0" err="1"/>
              <a:t>had</a:t>
            </a:r>
            <a:r>
              <a:rPr lang="es-ES" sz="2400" dirty="0"/>
              <a:t> </a:t>
            </a:r>
            <a:r>
              <a:rPr lang="es-ES" sz="2400" dirty="0" err="1"/>
              <a:t>design</a:t>
            </a:r>
            <a:r>
              <a:rPr lang="es-ES" sz="2400" dirty="0"/>
              <a:t> </a:t>
            </a:r>
            <a:r>
              <a:rPr lang="es-ES" sz="2400" dirty="0" err="1"/>
              <a:t>issues</a:t>
            </a:r>
            <a:r>
              <a:rPr lang="es-ES" sz="2400" dirty="0"/>
              <a:t>- </a:t>
            </a:r>
            <a:r>
              <a:rPr lang="es-ES" sz="2400" dirty="0" err="1"/>
              <a:t>instrument</a:t>
            </a:r>
            <a:r>
              <a:rPr lang="es-ES" sz="2400" dirty="0"/>
              <a:t> </a:t>
            </a:r>
            <a:r>
              <a:rPr lang="es-ES" sz="2400" dirty="0" err="1"/>
              <a:t>could</a:t>
            </a:r>
            <a:r>
              <a:rPr lang="es-ES" sz="2400" dirty="0"/>
              <a:t> </a:t>
            </a:r>
            <a:r>
              <a:rPr lang="es-ES" sz="2400" dirty="0" err="1"/>
              <a:t>not</a:t>
            </a:r>
            <a:r>
              <a:rPr lang="es-ES" sz="2400" dirty="0"/>
              <a:t> be </a:t>
            </a:r>
            <a:r>
              <a:rPr lang="es-ES" sz="2400" dirty="0" err="1"/>
              <a:t>used</a:t>
            </a:r>
            <a:r>
              <a:rPr lang="es-ES" sz="2400" dirty="0"/>
              <a:t> as an EMEP </a:t>
            </a:r>
            <a:r>
              <a:rPr lang="es-ES" sz="2400" dirty="0" err="1"/>
              <a:t>daily</a:t>
            </a:r>
            <a:r>
              <a:rPr lang="es-ES" sz="2400" dirty="0"/>
              <a:t> </a:t>
            </a:r>
            <a:r>
              <a:rPr lang="es-ES" sz="2400" dirty="0" err="1"/>
              <a:t>wet</a:t>
            </a:r>
            <a:r>
              <a:rPr lang="es-ES" sz="2400" dirty="0"/>
              <a:t> </a:t>
            </a:r>
            <a:r>
              <a:rPr lang="es-ES" sz="2400" dirty="0" err="1"/>
              <a:t>only</a:t>
            </a:r>
            <a:r>
              <a:rPr lang="es-ES" sz="2400" dirty="0"/>
              <a:t> </a:t>
            </a:r>
            <a:r>
              <a:rPr lang="es-ES" sz="2400" dirty="0" err="1"/>
              <a:t>collector</a:t>
            </a:r>
            <a:r>
              <a:rPr lang="es-ES" sz="2400" dirty="0"/>
              <a:t> </a:t>
            </a:r>
            <a:r>
              <a:rPr lang="es-ES" sz="2400" dirty="0" err="1"/>
              <a:t>without</a:t>
            </a:r>
            <a:r>
              <a:rPr lang="es-ES" sz="2400" dirty="0"/>
              <a:t> </a:t>
            </a:r>
            <a:r>
              <a:rPr lang="es-ES" sz="2400" dirty="0" err="1"/>
              <a:t>instrument</a:t>
            </a:r>
            <a:r>
              <a:rPr lang="es-ES" sz="2400" dirty="0"/>
              <a:t> </a:t>
            </a:r>
            <a:r>
              <a:rPr lang="es-ES" sz="2400" dirty="0" err="1"/>
              <a:t>modifications</a:t>
            </a:r>
            <a:r>
              <a:rPr lang="es-ES" sz="2400" dirty="0"/>
              <a:t>.</a:t>
            </a:r>
          </a:p>
          <a:p>
            <a:r>
              <a:rPr lang="es-ES" sz="2400" dirty="0"/>
              <a:t>Digitel </a:t>
            </a:r>
            <a:r>
              <a:rPr lang="es-ES" sz="2400" dirty="0" err="1"/>
              <a:t>requires</a:t>
            </a:r>
            <a:r>
              <a:rPr lang="es-ES" sz="2400" dirty="0"/>
              <a:t> more LSO training, </a:t>
            </a:r>
            <a:r>
              <a:rPr lang="es-ES" sz="2400" dirty="0" err="1"/>
              <a:t>care</a:t>
            </a:r>
            <a:r>
              <a:rPr lang="es-ES" sz="2400" dirty="0"/>
              <a:t>, and </a:t>
            </a:r>
            <a:r>
              <a:rPr lang="es-ES" sz="2400" dirty="0" err="1"/>
              <a:t>takes</a:t>
            </a:r>
            <a:r>
              <a:rPr lang="es-ES" sz="2400" dirty="0"/>
              <a:t> </a:t>
            </a:r>
            <a:r>
              <a:rPr lang="es-ES" sz="2400" dirty="0" err="1"/>
              <a:t>longer</a:t>
            </a:r>
            <a:r>
              <a:rPr lang="es-ES" sz="2400" dirty="0"/>
              <a:t> </a:t>
            </a:r>
            <a:r>
              <a:rPr lang="es-ES" sz="2400" dirty="0" err="1"/>
              <a:t>to</a:t>
            </a:r>
            <a:r>
              <a:rPr lang="es-ES" sz="2400" dirty="0"/>
              <a:t> </a:t>
            </a:r>
            <a:r>
              <a:rPr lang="es-ES" sz="2400" dirty="0" err="1"/>
              <a:t>change</a:t>
            </a:r>
            <a:r>
              <a:rPr lang="es-ES" sz="2400" dirty="0"/>
              <a:t> </a:t>
            </a:r>
            <a:r>
              <a:rPr lang="es-ES" sz="2400" dirty="0" err="1"/>
              <a:t>weekly</a:t>
            </a:r>
            <a:r>
              <a:rPr lang="es-ES" sz="2400" dirty="0"/>
              <a:t> </a:t>
            </a:r>
            <a:r>
              <a:rPr lang="es-ES" sz="2400" dirty="0" err="1"/>
              <a:t>samples</a:t>
            </a:r>
            <a:endParaRPr lang="en-GB" sz="2400" dirty="0"/>
          </a:p>
          <a:p>
            <a:r>
              <a:rPr lang="es-ES" sz="2400" dirty="0"/>
              <a:t>Digitel </a:t>
            </a:r>
            <a:r>
              <a:rPr lang="es-ES" sz="2400" dirty="0" err="1"/>
              <a:t>does</a:t>
            </a:r>
            <a:r>
              <a:rPr lang="es-ES" sz="2400" dirty="0"/>
              <a:t> </a:t>
            </a:r>
            <a:r>
              <a:rPr lang="es-ES" sz="2400" dirty="0" err="1"/>
              <a:t>record</a:t>
            </a:r>
            <a:r>
              <a:rPr lang="es-ES" sz="2400" dirty="0"/>
              <a:t> </a:t>
            </a:r>
            <a:r>
              <a:rPr lang="es-ES" sz="2400" dirty="0" err="1"/>
              <a:t>additional</a:t>
            </a:r>
            <a:r>
              <a:rPr lang="es-ES" sz="2400" dirty="0"/>
              <a:t> variables (</a:t>
            </a:r>
            <a:r>
              <a:rPr lang="es-ES" sz="2400" dirty="0" err="1"/>
              <a:t>environmental</a:t>
            </a:r>
            <a:r>
              <a:rPr lang="es-ES" sz="2400" dirty="0"/>
              <a:t> and </a:t>
            </a:r>
            <a:r>
              <a:rPr lang="es-ES" sz="2400" dirty="0" err="1"/>
              <a:t>operational</a:t>
            </a:r>
            <a:r>
              <a:rPr lang="es-ES" sz="2400" dirty="0"/>
              <a:t>)</a:t>
            </a:r>
          </a:p>
          <a:p>
            <a:r>
              <a:rPr lang="es-ES" sz="2400" dirty="0"/>
              <a:t>Regular </a:t>
            </a:r>
            <a:r>
              <a:rPr lang="es-ES" sz="2400" dirty="0" err="1"/>
              <a:t>comparison</a:t>
            </a:r>
            <a:r>
              <a:rPr lang="es-ES" sz="2400" dirty="0"/>
              <a:t> </a:t>
            </a:r>
            <a:r>
              <a:rPr lang="es-ES" sz="2400" dirty="0" err="1"/>
              <a:t>to</a:t>
            </a:r>
            <a:r>
              <a:rPr lang="es-ES" sz="2400" dirty="0"/>
              <a:t> rain gauge data </a:t>
            </a:r>
            <a:r>
              <a:rPr lang="es-ES" sz="2400" dirty="0" err="1"/>
              <a:t>to</a:t>
            </a:r>
            <a:r>
              <a:rPr lang="es-ES" sz="2400" dirty="0"/>
              <a:t> </a:t>
            </a:r>
            <a:r>
              <a:rPr lang="es-ES" sz="2400" dirty="0" err="1"/>
              <a:t>ensure</a:t>
            </a:r>
            <a:r>
              <a:rPr lang="es-ES" sz="2400" dirty="0"/>
              <a:t> </a:t>
            </a:r>
            <a:r>
              <a:rPr lang="es-ES" sz="2400" dirty="0" err="1"/>
              <a:t>wet</a:t>
            </a:r>
            <a:r>
              <a:rPr lang="es-ES" sz="2400" dirty="0"/>
              <a:t> </a:t>
            </a:r>
            <a:r>
              <a:rPr lang="es-ES" sz="2400" dirty="0" err="1"/>
              <a:t>only</a:t>
            </a:r>
            <a:r>
              <a:rPr lang="es-ES" sz="2400" dirty="0"/>
              <a:t> </a:t>
            </a:r>
            <a:r>
              <a:rPr lang="es-ES" sz="2400" dirty="0" err="1"/>
              <a:t>operating</a:t>
            </a:r>
            <a:r>
              <a:rPr lang="es-ES" sz="2400" dirty="0"/>
              <a:t> </a:t>
            </a:r>
            <a:r>
              <a:rPr lang="es-ES" sz="2400" dirty="0" err="1"/>
              <a:t>correctly</a:t>
            </a:r>
            <a:r>
              <a:rPr lang="es-ES" sz="2400" dirty="0"/>
              <a:t> is </a:t>
            </a:r>
            <a:r>
              <a:rPr lang="es-ES" sz="2400" dirty="0" err="1"/>
              <a:t>very</a:t>
            </a:r>
            <a:r>
              <a:rPr lang="es-ES" sz="2400" dirty="0"/>
              <a:t> </a:t>
            </a:r>
            <a:r>
              <a:rPr lang="es-ES" sz="2400" dirty="0" err="1"/>
              <a:t>important</a:t>
            </a:r>
            <a:endParaRPr lang="es-ES" sz="2400" dirty="0"/>
          </a:p>
          <a:p>
            <a:r>
              <a:rPr lang="es-ES" sz="2400" dirty="0" err="1"/>
              <a:t>Experiment</a:t>
            </a:r>
            <a:r>
              <a:rPr lang="es-ES" sz="2400" dirty="0"/>
              <a:t> </a:t>
            </a:r>
            <a:r>
              <a:rPr lang="es-ES" sz="2400" dirty="0" err="1"/>
              <a:t>demonstrates</a:t>
            </a:r>
            <a:r>
              <a:rPr lang="es-ES" sz="2400" dirty="0"/>
              <a:t> the </a:t>
            </a:r>
            <a:r>
              <a:rPr lang="es-ES" sz="2400" dirty="0" err="1"/>
              <a:t>importance</a:t>
            </a:r>
            <a:r>
              <a:rPr lang="es-ES" sz="2400" dirty="0"/>
              <a:t> </a:t>
            </a:r>
            <a:r>
              <a:rPr lang="es-ES" sz="2400" dirty="0" err="1"/>
              <a:t>of</a:t>
            </a:r>
            <a:r>
              <a:rPr lang="es-ES" sz="2400" dirty="0"/>
              <a:t> a </a:t>
            </a:r>
            <a:r>
              <a:rPr lang="es-ES" sz="2400" dirty="0" err="1"/>
              <a:t>minimum</a:t>
            </a:r>
            <a:r>
              <a:rPr lang="es-ES" sz="2400" dirty="0"/>
              <a:t> </a:t>
            </a:r>
            <a:r>
              <a:rPr lang="es-ES" sz="2400" dirty="0" err="1"/>
              <a:t>of</a:t>
            </a:r>
            <a:r>
              <a:rPr lang="es-ES" sz="2400" dirty="0"/>
              <a:t> a 24 </a:t>
            </a:r>
            <a:r>
              <a:rPr lang="es-ES" sz="2400" dirty="0" err="1"/>
              <a:t>month</a:t>
            </a:r>
            <a:r>
              <a:rPr lang="es-ES" sz="2400" dirty="0"/>
              <a:t> </a:t>
            </a:r>
            <a:r>
              <a:rPr lang="es-ES" sz="2400" dirty="0" err="1"/>
              <a:t>measurement</a:t>
            </a:r>
            <a:r>
              <a:rPr lang="es-ES" sz="2400" dirty="0"/>
              <a:t> </a:t>
            </a:r>
            <a:r>
              <a:rPr lang="es-ES" sz="2400" dirty="0" err="1"/>
              <a:t>overlap</a:t>
            </a:r>
            <a:r>
              <a:rPr lang="es-ES" sz="2400" dirty="0"/>
              <a:t> </a:t>
            </a:r>
            <a:r>
              <a:rPr lang="es-ES" sz="2400" dirty="0" err="1"/>
              <a:t>when</a:t>
            </a:r>
            <a:r>
              <a:rPr lang="es-ES" sz="2400" dirty="0"/>
              <a:t> </a:t>
            </a:r>
            <a:r>
              <a:rPr lang="es-ES" sz="2400" dirty="0" err="1"/>
              <a:t>changing</a:t>
            </a:r>
            <a:r>
              <a:rPr lang="es-ES" sz="2400" dirty="0"/>
              <a:t> </a:t>
            </a:r>
            <a:r>
              <a:rPr lang="es-ES" sz="2400" dirty="0" err="1"/>
              <a:t>any</a:t>
            </a:r>
            <a:r>
              <a:rPr lang="es-ES" sz="2400" dirty="0"/>
              <a:t> </a:t>
            </a:r>
            <a:r>
              <a:rPr lang="es-ES" sz="2400" dirty="0" err="1"/>
              <a:t>instruments</a:t>
            </a:r>
            <a:r>
              <a:rPr lang="es-ES" sz="2400" dirty="0"/>
              <a:t> at </a:t>
            </a:r>
            <a:r>
              <a:rPr lang="es-ES" sz="2400"/>
              <a:t>an EMEP </a:t>
            </a:r>
            <a:r>
              <a:rPr lang="es-ES" sz="2400" dirty="0" err="1"/>
              <a:t>site</a:t>
            </a:r>
            <a:br>
              <a:rPr lang="es-ES" dirty="0"/>
            </a:b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endParaRPr lang="en-GB" sz="2400" dirty="0"/>
          </a:p>
          <a:p>
            <a:endParaRPr lang="en-GB" sz="2400" dirty="0"/>
          </a:p>
          <a:p>
            <a:pPr marL="0" indent="0">
              <a:buNone/>
            </a:pPr>
            <a:endParaRPr lang="en-GB" sz="2400" dirty="0"/>
          </a:p>
          <a:p>
            <a:endParaRPr lang="en-GB" sz="2400" dirty="0"/>
          </a:p>
          <a:p>
            <a:endParaRPr lang="es-ES" dirty="0"/>
          </a:p>
        </p:txBody>
      </p:sp>
    </p:spTree>
    <p:extLst>
      <p:ext uri="{BB962C8B-B14F-4D97-AF65-F5344CB8AC3E}">
        <p14:creationId xmlns:p14="http://schemas.microsoft.com/office/powerpoint/2010/main" val="31129397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1"/>
          <p:cNvSpPr>
            <a:spLocks noGrp="1"/>
          </p:cNvSpPr>
          <p:nvPr>
            <p:ph idx="1"/>
          </p:nvPr>
        </p:nvSpPr>
        <p:spPr>
          <a:xfrm>
            <a:off x="174666" y="1243588"/>
            <a:ext cx="4539948" cy="4892716"/>
          </a:xfrm>
        </p:spPr>
        <p:txBody>
          <a:bodyPr/>
          <a:lstStyle/>
          <a:p>
            <a:pPr marL="914400" lvl="1" indent="-457200" defTabSz="914400">
              <a:spcBef>
                <a:spcPct val="0"/>
              </a:spcBef>
              <a:buClrTx/>
              <a:buSzTx/>
              <a:buFont typeface="Arial" panose="020B0604020202020204" pitchFamily="34" charset="0"/>
              <a:buChar char="•"/>
            </a:pPr>
            <a:r>
              <a:rPr lang="en-GB" sz="2400" dirty="0">
                <a:ea typeface="+mn-ea"/>
                <a:cs typeface="+mn-cs"/>
              </a:rPr>
              <a:t>Rainwater composition networks in United Kingdom</a:t>
            </a:r>
          </a:p>
          <a:p>
            <a:pPr marL="914400" lvl="1" indent="-457200" defTabSz="914400">
              <a:spcBef>
                <a:spcPct val="0"/>
              </a:spcBef>
              <a:buClrTx/>
              <a:buSzTx/>
              <a:buFont typeface="Arial" panose="020B0604020202020204" pitchFamily="34" charset="0"/>
              <a:buChar char="•"/>
            </a:pPr>
            <a:endParaRPr lang="en-GB" sz="2400" dirty="0">
              <a:ea typeface="+mn-ea"/>
              <a:cs typeface="+mn-cs"/>
            </a:endParaRPr>
          </a:p>
          <a:p>
            <a:pPr marL="914400" lvl="1" indent="-457200" defTabSz="914400">
              <a:spcBef>
                <a:spcPct val="0"/>
              </a:spcBef>
              <a:buClrTx/>
              <a:buSzTx/>
              <a:buFont typeface="Arial" panose="020B0604020202020204" pitchFamily="34" charset="0"/>
              <a:buChar char="•"/>
            </a:pPr>
            <a:r>
              <a:rPr lang="en-GB" sz="2400" dirty="0">
                <a:ea typeface="+mn-ea"/>
                <a:cs typeface="+mn-cs"/>
              </a:rPr>
              <a:t>Replacement of wet only samplers</a:t>
            </a:r>
          </a:p>
          <a:p>
            <a:pPr marL="914400" lvl="1" indent="-457200" defTabSz="914400">
              <a:spcBef>
                <a:spcPct val="0"/>
              </a:spcBef>
              <a:buClrTx/>
              <a:buSzTx/>
              <a:buFont typeface="Arial" panose="020B0604020202020204" pitchFamily="34" charset="0"/>
              <a:buChar char="•"/>
            </a:pPr>
            <a:endParaRPr lang="en-GB" sz="2400" dirty="0">
              <a:ea typeface="+mn-ea"/>
              <a:cs typeface="+mn-cs"/>
            </a:endParaRPr>
          </a:p>
          <a:p>
            <a:pPr marL="914400" lvl="1" indent="-457200" defTabSz="914400">
              <a:spcBef>
                <a:spcPct val="0"/>
              </a:spcBef>
              <a:buClrTx/>
              <a:buSzTx/>
              <a:buFont typeface="Arial" panose="020B0604020202020204" pitchFamily="34" charset="0"/>
              <a:buChar char="•"/>
            </a:pPr>
            <a:r>
              <a:rPr lang="en-GB" sz="2400" dirty="0">
                <a:ea typeface="+mn-ea"/>
                <a:cs typeface="+mn-cs"/>
              </a:rPr>
              <a:t>Compare wet only and bulk concentrations</a:t>
            </a:r>
          </a:p>
          <a:p>
            <a:pPr marL="914400" lvl="1" indent="-457200" defTabSz="914400">
              <a:spcBef>
                <a:spcPct val="0"/>
              </a:spcBef>
              <a:buClrTx/>
              <a:buSzTx/>
              <a:buFont typeface="Arial" panose="020B0604020202020204" pitchFamily="34" charset="0"/>
              <a:buChar char="•"/>
            </a:pPr>
            <a:endParaRPr lang="en-GB" sz="2400" dirty="0">
              <a:ea typeface="+mn-ea"/>
              <a:cs typeface="+mn-cs"/>
            </a:endParaRPr>
          </a:p>
          <a:p>
            <a:pPr marL="914400" lvl="1" indent="-457200" defTabSz="914400">
              <a:spcBef>
                <a:spcPct val="0"/>
              </a:spcBef>
              <a:buClrTx/>
              <a:buSzTx/>
              <a:buFont typeface="Arial" panose="020B0604020202020204" pitchFamily="34" charset="0"/>
              <a:buChar char="•"/>
            </a:pPr>
            <a:r>
              <a:rPr lang="en-GB" sz="2400" dirty="0">
                <a:ea typeface="+mn-ea"/>
                <a:cs typeface="+mn-cs"/>
              </a:rPr>
              <a:t>Conclusions</a:t>
            </a:r>
          </a:p>
        </p:txBody>
      </p:sp>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dirty="0"/>
          </a:p>
        </p:txBody>
      </p:sp>
      <p:sp>
        <p:nvSpPr>
          <p:cNvPr id="55300" name="Title 7"/>
          <p:cNvSpPr>
            <a:spLocks noGrp="1"/>
          </p:cNvSpPr>
          <p:nvPr>
            <p:ph type="title"/>
          </p:nvPr>
        </p:nvSpPr>
        <p:spPr>
          <a:xfrm>
            <a:off x="522289" y="304801"/>
            <a:ext cx="6854825" cy="615553"/>
          </a:xfrm>
        </p:spPr>
        <p:txBody>
          <a:bodyPr/>
          <a:lstStyle/>
          <a:p>
            <a:pPr eaLnBrk="1" hangingPunct="1"/>
            <a:r>
              <a:rPr lang="en-US" sz="4000" dirty="0"/>
              <a:t>Outline</a:t>
            </a:r>
          </a:p>
        </p:txBody>
      </p:sp>
      <p:pic>
        <p:nvPicPr>
          <p:cNvPr id="5" name="Content Placeholder 3" descr="A picture containing map&#10;&#10;Description automatically generated">
            <a:extLst>
              <a:ext uri="{FF2B5EF4-FFF2-40B4-BE49-F238E27FC236}">
                <a16:creationId xmlns:a16="http://schemas.microsoft.com/office/drawing/2014/main" id="{54814241-E838-4CB7-AF55-8C1C35E843BB}"/>
              </a:ext>
            </a:extLst>
          </p:cNvPr>
          <p:cNvPicPr>
            <a:picLocks noChangeAspect="1"/>
          </p:cNvPicPr>
          <p:nvPr/>
        </p:nvPicPr>
        <p:blipFill rotWithShape="1">
          <a:blip r:embed="rId3">
            <a:extLst>
              <a:ext uri="{28A0092B-C50C-407E-A947-70E740481C1C}">
                <a14:useLocalDpi xmlns:a14="http://schemas.microsoft.com/office/drawing/2010/main" val="0"/>
              </a:ext>
            </a:extLst>
          </a:blip>
          <a:srcRect l="26017" r="45934" b="16963"/>
          <a:stretch/>
        </p:blipFill>
        <p:spPr bwMode="auto">
          <a:xfrm>
            <a:off x="5438238" y="1243588"/>
            <a:ext cx="3601148" cy="4773735"/>
          </a:xfrm>
          <a:prstGeom prst="rect">
            <a:avLst/>
          </a:prstGeom>
          <a:noFill/>
          <a:ln w="12700" algn="ctr">
            <a:noFill/>
            <a:miter lim="800000"/>
            <a:headEnd/>
            <a:tailEnd/>
          </a:ln>
          <a:effectLst/>
        </p:spPr>
      </p:pic>
    </p:spTree>
    <p:extLst>
      <p:ext uri="{BB962C8B-B14F-4D97-AF65-F5344CB8AC3E}">
        <p14:creationId xmlns:p14="http://schemas.microsoft.com/office/powerpoint/2010/main" val="27323927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61812" y="3644670"/>
            <a:ext cx="6308188" cy="553998"/>
          </a:xfrm>
          <a:prstGeom prst="rect">
            <a:avLst/>
          </a:prstGeom>
          <a:noFill/>
          <a:extLst>
            <a:ext uri="{909E8E84-426E-40DD-AFC4-6F175D3DCCD1}">
              <a14:hiddenFill xmlns:a14="http://schemas.microsoft.com/office/drawing/2010/main">
                <a:solidFill>
                  <a:srgbClr val="E47E00"/>
                </a:solidFill>
              </a14:hiddenFill>
            </a:ext>
          </a:extLst>
        </p:spPr>
        <p:txBody>
          <a:bodyPr wrap="square" lIns="0" tIns="0" rIns="0" bIns="0" rtlCol="0" anchor="b">
            <a:spAutoFit/>
          </a:bodyPr>
          <a:lstStyle/>
          <a:p>
            <a:pPr algn="l"/>
            <a:r>
              <a:rPr lang="en-GB" sz="1800" dirty="0"/>
              <a:t>Keith Vincent	</a:t>
            </a:r>
          </a:p>
          <a:p>
            <a:pPr algn="l"/>
            <a:r>
              <a:rPr lang="en-GB" sz="1800" dirty="0"/>
              <a:t>Keith.vincent@ricardo.com</a:t>
            </a:r>
            <a:endParaRPr lang="en-GB" dirty="0"/>
          </a:p>
        </p:txBody>
      </p:sp>
      <p:sp>
        <p:nvSpPr>
          <p:cNvPr id="7" name="Title 7"/>
          <p:cNvSpPr txBox="1">
            <a:spLocks/>
          </p:cNvSpPr>
          <p:nvPr/>
        </p:nvSpPr>
        <p:spPr>
          <a:xfrm>
            <a:off x="544028" y="362859"/>
            <a:ext cx="6854825" cy="307975"/>
          </a:xfrm>
          <a:prstGeom prst="rect">
            <a:avLst/>
          </a:prstGeom>
        </p:spPr>
        <p:txBody>
          <a:bodyPr/>
          <a:lstStyle>
            <a:lvl1pPr algn="l" defTabSz="361950" rtl="0" eaLnBrk="1" fontAlgn="base" hangingPunct="1">
              <a:spcBef>
                <a:spcPct val="0"/>
              </a:spcBef>
              <a:spcAft>
                <a:spcPct val="0"/>
              </a:spcAft>
              <a:defRPr sz="2000" b="1" baseline="0">
                <a:solidFill>
                  <a:srgbClr val="006BB7"/>
                </a:solidFill>
                <a:latin typeface="+mj-lt"/>
                <a:ea typeface="+mj-ea"/>
                <a:cs typeface="+mj-cs"/>
              </a:defRPr>
            </a:lvl1pPr>
            <a:lvl2pPr algn="l" defTabSz="361950" rtl="0" eaLnBrk="1" fontAlgn="base" hangingPunct="1">
              <a:spcBef>
                <a:spcPct val="0"/>
              </a:spcBef>
              <a:spcAft>
                <a:spcPct val="0"/>
              </a:spcAft>
              <a:defRPr sz="2000" b="1">
                <a:solidFill>
                  <a:schemeClr val="accent1"/>
                </a:solidFill>
                <a:latin typeface="Arial" charset="0"/>
              </a:defRPr>
            </a:lvl2pPr>
            <a:lvl3pPr algn="l" defTabSz="361950" rtl="0" eaLnBrk="1" fontAlgn="base" hangingPunct="1">
              <a:spcBef>
                <a:spcPct val="0"/>
              </a:spcBef>
              <a:spcAft>
                <a:spcPct val="0"/>
              </a:spcAft>
              <a:defRPr sz="2000" b="1">
                <a:solidFill>
                  <a:schemeClr val="accent1"/>
                </a:solidFill>
                <a:latin typeface="Arial" charset="0"/>
              </a:defRPr>
            </a:lvl3pPr>
            <a:lvl4pPr algn="l" defTabSz="361950" rtl="0" eaLnBrk="1" fontAlgn="base" hangingPunct="1">
              <a:spcBef>
                <a:spcPct val="0"/>
              </a:spcBef>
              <a:spcAft>
                <a:spcPct val="0"/>
              </a:spcAft>
              <a:defRPr sz="2000" b="1">
                <a:solidFill>
                  <a:schemeClr val="accent1"/>
                </a:solidFill>
                <a:latin typeface="Arial" charset="0"/>
              </a:defRPr>
            </a:lvl4pPr>
            <a:lvl5pPr algn="l" defTabSz="361950" rtl="0" eaLnBrk="1" fontAlgn="base" hangingPunct="1">
              <a:spcBef>
                <a:spcPct val="0"/>
              </a:spcBef>
              <a:spcAft>
                <a:spcPct val="0"/>
              </a:spcAft>
              <a:defRPr sz="2000" b="1">
                <a:solidFill>
                  <a:schemeClr val="accent1"/>
                </a:solidFill>
                <a:latin typeface="Arial" charset="0"/>
              </a:defRPr>
            </a:lvl5pPr>
            <a:lvl6pPr marL="457200" algn="l" defTabSz="361950" rtl="0" eaLnBrk="1" fontAlgn="base" hangingPunct="1">
              <a:spcBef>
                <a:spcPct val="0"/>
              </a:spcBef>
              <a:spcAft>
                <a:spcPct val="0"/>
              </a:spcAft>
              <a:defRPr sz="2000" b="1">
                <a:solidFill>
                  <a:schemeClr val="accent1"/>
                </a:solidFill>
                <a:latin typeface="Arial" charset="0"/>
              </a:defRPr>
            </a:lvl6pPr>
            <a:lvl7pPr marL="914400" algn="l" defTabSz="361950" rtl="0" eaLnBrk="1" fontAlgn="base" hangingPunct="1">
              <a:spcBef>
                <a:spcPct val="0"/>
              </a:spcBef>
              <a:spcAft>
                <a:spcPct val="0"/>
              </a:spcAft>
              <a:defRPr sz="2000" b="1">
                <a:solidFill>
                  <a:schemeClr val="accent1"/>
                </a:solidFill>
                <a:latin typeface="Arial" charset="0"/>
              </a:defRPr>
            </a:lvl7pPr>
            <a:lvl8pPr marL="1371600" algn="l" defTabSz="361950" rtl="0" eaLnBrk="1" fontAlgn="base" hangingPunct="1">
              <a:spcBef>
                <a:spcPct val="0"/>
              </a:spcBef>
              <a:spcAft>
                <a:spcPct val="0"/>
              </a:spcAft>
              <a:defRPr sz="2000" b="1">
                <a:solidFill>
                  <a:schemeClr val="accent1"/>
                </a:solidFill>
                <a:latin typeface="Arial" charset="0"/>
              </a:defRPr>
            </a:lvl8pPr>
            <a:lvl9pPr marL="1828800" algn="l" defTabSz="361950" rtl="0" eaLnBrk="1" fontAlgn="base" hangingPunct="1">
              <a:spcBef>
                <a:spcPct val="0"/>
              </a:spcBef>
              <a:spcAft>
                <a:spcPct val="0"/>
              </a:spcAft>
              <a:defRPr sz="2000" b="1">
                <a:solidFill>
                  <a:schemeClr val="accent1"/>
                </a:solidFill>
                <a:latin typeface="Arial" charset="0"/>
              </a:defRPr>
            </a:lvl9pPr>
          </a:lstStyle>
          <a:p>
            <a:endParaRPr lang="en-US" sz="2400" kern="0" dirty="0"/>
          </a:p>
        </p:txBody>
      </p:sp>
    </p:spTree>
    <p:custDataLst>
      <p:tags r:id="rId1"/>
    </p:custDataLst>
    <p:extLst>
      <p:ext uri="{BB962C8B-B14F-4D97-AF65-F5344CB8AC3E}">
        <p14:creationId xmlns:p14="http://schemas.microsoft.com/office/powerpoint/2010/main" val="42397793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dirty="0"/>
          </a:p>
        </p:txBody>
      </p:sp>
      <p:sp>
        <p:nvSpPr>
          <p:cNvPr id="55300" name="Title 7"/>
          <p:cNvSpPr>
            <a:spLocks noGrp="1"/>
          </p:cNvSpPr>
          <p:nvPr>
            <p:ph type="title"/>
          </p:nvPr>
        </p:nvSpPr>
        <p:spPr>
          <a:xfrm>
            <a:off x="522289" y="304801"/>
            <a:ext cx="7341551" cy="861774"/>
          </a:xfrm>
        </p:spPr>
        <p:txBody>
          <a:bodyPr/>
          <a:lstStyle/>
          <a:p>
            <a:pPr eaLnBrk="1" hangingPunct="1"/>
            <a:r>
              <a:rPr lang="en-US" sz="2800" dirty="0"/>
              <a:t>Context: Rainwater networks in the </a:t>
            </a:r>
            <a:br>
              <a:rPr lang="en-US" sz="2800" dirty="0"/>
            </a:br>
            <a:r>
              <a:rPr lang="en-US" sz="2800" dirty="0"/>
              <a:t>United Kingdom</a:t>
            </a:r>
          </a:p>
        </p:txBody>
      </p:sp>
      <p:sp>
        <p:nvSpPr>
          <p:cNvPr id="3" name="Content Placeholder 2">
            <a:extLst>
              <a:ext uri="{FF2B5EF4-FFF2-40B4-BE49-F238E27FC236}">
                <a16:creationId xmlns:a16="http://schemas.microsoft.com/office/drawing/2014/main" id="{C53F5923-4FB3-4EB5-828D-C1FE2444D2F9}"/>
              </a:ext>
            </a:extLst>
          </p:cNvPr>
          <p:cNvSpPr>
            <a:spLocks noGrp="1"/>
          </p:cNvSpPr>
          <p:nvPr>
            <p:ph idx="1"/>
          </p:nvPr>
        </p:nvSpPr>
        <p:spPr>
          <a:xfrm>
            <a:off x="322276" y="1338899"/>
            <a:ext cx="9317023" cy="3995101"/>
          </a:xfrm>
        </p:spPr>
        <p:txBody>
          <a:bodyPr/>
          <a:lstStyle/>
          <a:p>
            <a:r>
              <a:rPr lang="en-GB" sz="2400" dirty="0"/>
              <a:t>National monitoring of rainwater composition since mid 1980s. </a:t>
            </a:r>
          </a:p>
          <a:p>
            <a:r>
              <a:rPr lang="en-GB" sz="2400" dirty="0"/>
              <a:t>Original focus on acidification now eutrophication</a:t>
            </a:r>
          </a:p>
          <a:p>
            <a:r>
              <a:rPr lang="en-GB" sz="2400" dirty="0"/>
              <a:t>Two EMEP Supersites</a:t>
            </a:r>
          </a:p>
          <a:p>
            <a:r>
              <a:rPr lang="en-GB" sz="2400" dirty="0"/>
              <a:t>Forty one bulk rainwater collectors</a:t>
            </a:r>
          </a:p>
          <a:p>
            <a:endParaRPr lang="en-GB" sz="2400" dirty="0"/>
          </a:p>
          <a:p>
            <a:r>
              <a:rPr lang="en-GB" sz="2400" dirty="0"/>
              <a:t>Reporting to EMEP</a:t>
            </a:r>
          </a:p>
          <a:p>
            <a:r>
              <a:rPr lang="en-GB" sz="2400" dirty="0"/>
              <a:t>National deposition mapping</a:t>
            </a:r>
          </a:p>
          <a:p>
            <a:r>
              <a:rPr lang="en-GB" sz="2400" dirty="0"/>
              <a:t>Article 9 NECD Submission</a:t>
            </a:r>
          </a:p>
          <a:p>
            <a:endParaRPr lang="en-GB" sz="2400" dirty="0"/>
          </a:p>
          <a:p>
            <a:pPr marL="0" indent="0">
              <a:buNone/>
            </a:pPr>
            <a:endParaRPr lang="en-GB" sz="2400" dirty="0"/>
          </a:p>
          <a:p>
            <a:endParaRPr lang="en-GB" sz="2400" dirty="0"/>
          </a:p>
          <a:p>
            <a:endParaRPr lang="es-ES" dirty="0"/>
          </a:p>
        </p:txBody>
      </p:sp>
    </p:spTree>
    <p:extLst>
      <p:ext uri="{BB962C8B-B14F-4D97-AF65-F5344CB8AC3E}">
        <p14:creationId xmlns:p14="http://schemas.microsoft.com/office/powerpoint/2010/main" val="34672751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dirty="0"/>
          </a:p>
        </p:txBody>
      </p:sp>
      <p:sp>
        <p:nvSpPr>
          <p:cNvPr id="55300" name="Title 7"/>
          <p:cNvSpPr>
            <a:spLocks noGrp="1"/>
          </p:cNvSpPr>
          <p:nvPr>
            <p:ph type="title"/>
          </p:nvPr>
        </p:nvSpPr>
        <p:spPr>
          <a:xfrm>
            <a:off x="447674" y="304801"/>
            <a:ext cx="7341551" cy="430887"/>
          </a:xfrm>
        </p:spPr>
        <p:txBody>
          <a:bodyPr/>
          <a:lstStyle/>
          <a:p>
            <a:pPr eaLnBrk="1" hangingPunct="1"/>
            <a:r>
              <a:rPr lang="en-US" sz="2800" dirty="0"/>
              <a:t>Network description and Data Archive</a:t>
            </a:r>
          </a:p>
        </p:txBody>
      </p:sp>
      <p:sp>
        <p:nvSpPr>
          <p:cNvPr id="3" name="Content Placeholder 2">
            <a:extLst>
              <a:ext uri="{FF2B5EF4-FFF2-40B4-BE49-F238E27FC236}">
                <a16:creationId xmlns:a16="http://schemas.microsoft.com/office/drawing/2014/main" id="{C53F5923-4FB3-4EB5-828D-C1FE2444D2F9}"/>
              </a:ext>
            </a:extLst>
          </p:cNvPr>
          <p:cNvSpPr>
            <a:spLocks noGrp="1"/>
          </p:cNvSpPr>
          <p:nvPr>
            <p:ph idx="1"/>
          </p:nvPr>
        </p:nvSpPr>
        <p:spPr>
          <a:xfrm>
            <a:off x="322276" y="1338899"/>
            <a:ext cx="9317023" cy="3995101"/>
          </a:xfrm>
        </p:spPr>
        <p:txBody>
          <a:bodyPr/>
          <a:lstStyle/>
          <a:p>
            <a:endParaRPr lang="en-GB" sz="2400" dirty="0"/>
          </a:p>
          <a:p>
            <a:pPr marL="0" indent="0">
              <a:buNone/>
            </a:pPr>
            <a:endParaRPr lang="en-GB" sz="2400" dirty="0"/>
          </a:p>
          <a:p>
            <a:endParaRPr lang="en-GB" sz="2400" dirty="0"/>
          </a:p>
          <a:p>
            <a:endParaRPr lang="es-ES" dirty="0"/>
          </a:p>
        </p:txBody>
      </p:sp>
      <p:pic>
        <p:nvPicPr>
          <p:cNvPr id="4" name="Picture 3">
            <a:extLst>
              <a:ext uri="{FF2B5EF4-FFF2-40B4-BE49-F238E27FC236}">
                <a16:creationId xmlns:a16="http://schemas.microsoft.com/office/drawing/2014/main" id="{0CC50148-328B-4369-BC7E-EA30E25FEB2A}"/>
              </a:ext>
            </a:extLst>
          </p:cNvPr>
          <p:cNvPicPr>
            <a:picLocks noChangeAspect="1"/>
          </p:cNvPicPr>
          <p:nvPr/>
        </p:nvPicPr>
        <p:blipFill rotWithShape="1">
          <a:blip r:embed="rId3"/>
          <a:srcRect l="22212" t="11048" r="21635"/>
          <a:stretch/>
        </p:blipFill>
        <p:spPr>
          <a:xfrm>
            <a:off x="447674" y="1006680"/>
            <a:ext cx="6597481" cy="5660952"/>
          </a:xfrm>
          <a:prstGeom prst="rect">
            <a:avLst/>
          </a:prstGeom>
        </p:spPr>
      </p:pic>
    </p:spTree>
    <p:extLst>
      <p:ext uri="{BB962C8B-B14F-4D97-AF65-F5344CB8AC3E}">
        <p14:creationId xmlns:p14="http://schemas.microsoft.com/office/powerpoint/2010/main" val="39439155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dirty="0"/>
          </a:p>
        </p:txBody>
      </p:sp>
      <p:sp>
        <p:nvSpPr>
          <p:cNvPr id="55300" name="Title 7"/>
          <p:cNvSpPr>
            <a:spLocks noGrp="1"/>
          </p:cNvSpPr>
          <p:nvPr>
            <p:ph type="title"/>
          </p:nvPr>
        </p:nvSpPr>
        <p:spPr>
          <a:xfrm>
            <a:off x="522289" y="304801"/>
            <a:ext cx="7341551" cy="861774"/>
          </a:xfrm>
        </p:spPr>
        <p:txBody>
          <a:bodyPr/>
          <a:lstStyle/>
          <a:p>
            <a:pPr eaLnBrk="1" hangingPunct="1"/>
            <a:r>
              <a:rPr lang="en-US" sz="2800" dirty="0"/>
              <a:t>Objective of study: to assess </a:t>
            </a:r>
            <a:r>
              <a:rPr lang="en-US" sz="2800" dirty="0" err="1"/>
              <a:t>Digitel</a:t>
            </a:r>
            <a:r>
              <a:rPr lang="en-US" sz="2800" dirty="0"/>
              <a:t> sampler performance against </a:t>
            </a:r>
            <a:r>
              <a:rPr lang="en-US" sz="2800" dirty="0" err="1"/>
              <a:t>Eigenbrodt</a:t>
            </a:r>
            <a:endParaRPr lang="en-US" sz="2800" dirty="0"/>
          </a:p>
        </p:txBody>
      </p:sp>
      <p:sp>
        <p:nvSpPr>
          <p:cNvPr id="3" name="Content Placeholder 2">
            <a:extLst>
              <a:ext uri="{FF2B5EF4-FFF2-40B4-BE49-F238E27FC236}">
                <a16:creationId xmlns:a16="http://schemas.microsoft.com/office/drawing/2014/main" id="{C53F5923-4FB3-4EB5-828D-C1FE2444D2F9}"/>
              </a:ext>
            </a:extLst>
          </p:cNvPr>
          <p:cNvSpPr>
            <a:spLocks noGrp="1"/>
          </p:cNvSpPr>
          <p:nvPr>
            <p:ph idx="1"/>
          </p:nvPr>
        </p:nvSpPr>
        <p:spPr>
          <a:xfrm>
            <a:off x="322277" y="1338899"/>
            <a:ext cx="9476064" cy="5095457"/>
          </a:xfrm>
        </p:spPr>
        <p:txBody>
          <a:bodyPr/>
          <a:lstStyle/>
          <a:p>
            <a:r>
              <a:rPr lang="en-GB" sz="2400" dirty="0" err="1"/>
              <a:t>Eigenbrodt</a:t>
            </a:r>
            <a:r>
              <a:rPr lang="en-GB" sz="2400" dirty="0"/>
              <a:t> wet only samplers had been in operation:</a:t>
            </a:r>
          </a:p>
          <a:p>
            <a:pPr lvl="1">
              <a:buFont typeface="Courier New" panose="02070309020205020404" pitchFamily="49" charset="0"/>
              <a:buChar char="o"/>
            </a:pPr>
            <a:r>
              <a:rPr lang="en-GB" sz="2400" dirty="0"/>
              <a:t>Since 2016 at Chilbolton (and formerly Harwell since March 2009)</a:t>
            </a:r>
          </a:p>
          <a:p>
            <a:pPr lvl="1">
              <a:buFont typeface="Courier New" panose="02070309020205020404" pitchFamily="49" charset="0"/>
              <a:buChar char="o"/>
            </a:pPr>
            <a:r>
              <a:rPr lang="en-GB" sz="2400" dirty="0"/>
              <a:t>Since June 2006 at Auchencorth Moss</a:t>
            </a:r>
          </a:p>
          <a:p>
            <a:endParaRPr lang="en-GB" sz="2400" dirty="0"/>
          </a:p>
          <a:p>
            <a:r>
              <a:rPr lang="en-GB" sz="2400" dirty="0"/>
              <a:t>Needed replacing and we wanted to check performance of replacement sampler (</a:t>
            </a:r>
            <a:r>
              <a:rPr lang="en-GB" sz="2400" dirty="0" err="1"/>
              <a:t>Digitel</a:t>
            </a:r>
            <a:r>
              <a:rPr lang="en-GB" sz="2400" dirty="0"/>
              <a:t>)</a:t>
            </a:r>
          </a:p>
          <a:p>
            <a:r>
              <a:rPr lang="en-GB" sz="2400" dirty="0"/>
              <a:t>Original plan to run in parallel for a couple of months – extended for a couple years</a:t>
            </a:r>
          </a:p>
          <a:p>
            <a:endParaRPr lang="en-GB" sz="2400" dirty="0"/>
          </a:p>
          <a:p>
            <a:r>
              <a:rPr lang="en-GB" sz="2400" dirty="0"/>
              <a:t>Also compare to the bulk rain collectors and rain gauges collocated at both sites</a:t>
            </a:r>
          </a:p>
          <a:p>
            <a:pPr marL="0" indent="0">
              <a:buNone/>
            </a:pPr>
            <a:endParaRPr lang="en-GB" sz="2400" dirty="0"/>
          </a:p>
          <a:p>
            <a:endParaRPr lang="en-GB" sz="2400" dirty="0"/>
          </a:p>
          <a:p>
            <a:endParaRPr lang="es-ES" dirty="0"/>
          </a:p>
        </p:txBody>
      </p:sp>
    </p:spTree>
    <p:extLst>
      <p:ext uri="{BB962C8B-B14F-4D97-AF65-F5344CB8AC3E}">
        <p14:creationId xmlns:p14="http://schemas.microsoft.com/office/powerpoint/2010/main" val="33986201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237063" y="364683"/>
            <a:ext cx="9460609" cy="1231106"/>
          </a:xfrm>
        </p:spPr>
        <p:txBody>
          <a:bodyPr/>
          <a:lstStyle/>
          <a:p>
            <a:pPr eaLnBrk="1" hangingPunct="1"/>
            <a:r>
              <a:rPr lang="en-US" sz="4000" dirty="0"/>
              <a:t>Each site is collocated with bulk samplers and rain gauges</a:t>
            </a:r>
          </a:p>
        </p:txBody>
      </p:sp>
      <p:pic>
        <p:nvPicPr>
          <p:cNvPr id="4" name="Content Placeholder 3" descr="A picture containing map&#10;&#10;Description automatically generated">
            <a:extLst>
              <a:ext uri="{FF2B5EF4-FFF2-40B4-BE49-F238E27FC236}">
                <a16:creationId xmlns:a16="http://schemas.microsoft.com/office/drawing/2014/main" id="{08444E9D-E7CF-4B68-8E45-0F899DD2568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017" r="45934" b="16963"/>
          <a:stretch/>
        </p:blipFill>
        <p:spPr>
          <a:xfrm>
            <a:off x="295787" y="1585120"/>
            <a:ext cx="3601148" cy="4773735"/>
          </a:xfrm>
        </p:spPr>
      </p:pic>
      <p:cxnSp>
        <p:nvCxnSpPr>
          <p:cNvPr id="6" name="Straight Arrow Connector 5">
            <a:extLst>
              <a:ext uri="{FF2B5EF4-FFF2-40B4-BE49-F238E27FC236}">
                <a16:creationId xmlns:a16="http://schemas.microsoft.com/office/drawing/2014/main" id="{606E0E8F-C4EF-4030-BEC8-CDA2AC56F813}"/>
              </a:ext>
            </a:extLst>
          </p:cNvPr>
          <p:cNvCxnSpPr>
            <a:cxnSpLocks/>
          </p:cNvCxnSpPr>
          <p:nvPr/>
        </p:nvCxnSpPr>
        <p:spPr bwMode="auto">
          <a:xfrm flipV="1">
            <a:off x="3114180" y="3361525"/>
            <a:ext cx="2390363" cy="427408"/>
          </a:xfrm>
          <a:prstGeom prst="straightConnector1">
            <a:avLst/>
          </a:prstGeom>
          <a:solidFill>
            <a:schemeClr val="bg1"/>
          </a:solidFill>
          <a:ln w="6350" cap="flat" cmpd="sng" algn="ctr">
            <a:solidFill>
              <a:schemeClr val="accent2"/>
            </a:solidFill>
            <a:prstDash val="solid"/>
            <a:round/>
            <a:headEnd type="none" w="med" len="med"/>
            <a:tailEnd type="triangle"/>
          </a:ln>
          <a:effectLst/>
        </p:spPr>
      </p:cxnSp>
      <p:sp>
        <p:nvSpPr>
          <p:cNvPr id="7" name="TextBox 6">
            <a:extLst>
              <a:ext uri="{FF2B5EF4-FFF2-40B4-BE49-F238E27FC236}">
                <a16:creationId xmlns:a16="http://schemas.microsoft.com/office/drawing/2014/main" id="{F595091A-CF51-42B3-895E-0D2B1B2AFCF0}"/>
              </a:ext>
            </a:extLst>
          </p:cNvPr>
          <p:cNvSpPr txBox="1"/>
          <p:nvPr/>
        </p:nvSpPr>
        <p:spPr>
          <a:xfrm>
            <a:off x="5504543" y="2036052"/>
            <a:ext cx="3463287" cy="1580808"/>
          </a:xfrm>
          <a:prstGeom prst="rect">
            <a:avLst/>
          </a:prstGeom>
          <a:noFill/>
          <a:ln>
            <a:solidFill>
              <a:schemeClr val="accent2"/>
            </a:solidFill>
          </a:ln>
        </p:spPr>
        <p:txBody>
          <a:bodyPr wrap="square" lIns="36000" tIns="36000" rIns="36000" bIns="36000" rtlCol="0">
            <a:spAutoFit/>
          </a:bodyPr>
          <a:lstStyle/>
          <a:p>
            <a:pPr algn="l"/>
            <a:r>
              <a:rPr lang="en-GB" dirty="0"/>
              <a:t>Rain gauge volumes for Auchencorth Moss obtained from tipping bucket 30 minute averages</a:t>
            </a:r>
          </a:p>
          <a:p>
            <a:pPr algn="l"/>
            <a:r>
              <a:rPr lang="en-GB" dirty="0">
                <a:hlinkClick r:id="rId4"/>
              </a:rPr>
              <a:t>http://dap.ceda.ac.uk/badc/deposited2017/auchencorth_moss_met/data/AU_MetData</a:t>
            </a:r>
            <a:endParaRPr lang="en-GB" dirty="0"/>
          </a:p>
          <a:p>
            <a:pPr algn="l"/>
            <a:endParaRPr lang="en-GB" dirty="0"/>
          </a:p>
          <a:p>
            <a:pPr algn="l"/>
            <a:r>
              <a:rPr lang="en-GB" dirty="0"/>
              <a:t>Aggregated to daily values</a:t>
            </a:r>
          </a:p>
        </p:txBody>
      </p:sp>
      <p:sp>
        <p:nvSpPr>
          <p:cNvPr id="10" name="TextBox 9">
            <a:extLst>
              <a:ext uri="{FF2B5EF4-FFF2-40B4-BE49-F238E27FC236}">
                <a16:creationId xmlns:a16="http://schemas.microsoft.com/office/drawing/2014/main" id="{8CF8A0F3-6C36-4D17-B56A-532E9E6475A8}"/>
              </a:ext>
            </a:extLst>
          </p:cNvPr>
          <p:cNvSpPr txBox="1"/>
          <p:nvPr/>
        </p:nvSpPr>
        <p:spPr>
          <a:xfrm>
            <a:off x="5046084" y="4964357"/>
            <a:ext cx="4500588" cy="1580808"/>
          </a:xfrm>
          <a:prstGeom prst="rect">
            <a:avLst/>
          </a:prstGeom>
          <a:noFill/>
          <a:ln>
            <a:solidFill>
              <a:schemeClr val="tx1"/>
            </a:solidFill>
          </a:ln>
        </p:spPr>
        <p:txBody>
          <a:bodyPr wrap="square" lIns="36000" tIns="36000" rIns="36000" bIns="36000" rtlCol="0">
            <a:spAutoFit/>
          </a:bodyPr>
          <a:lstStyle/>
          <a:p>
            <a:pPr algn="l"/>
            <a:r>
              <a:rPr lang="en-GB" dirty="0"/>
              <a:t>Rain gauge volumes for Chilbolton obtained from Chilbolton Facility for Atmospheric and Radio Research (STFC)</a:t>
            </a:r>
          </a:p>
          <a:p>
            <a:pPr algn="l"/>
            <a:endParaRPr lang="en-GB" dirty="0"/>
          </a:p>
          <a:p>
            <a:pPr algn="l"/>
            <a:r>
              <a:rPr lang="en-GB" dirty="0"/>
              <a:t>As average of four “rain gauges” at 1 minute resolution, averaged to 15 minute and then aggregated to daily values.</a:t>
            </a:r>
          </a:p>
        </p:txBody>
      </p:sp>
      <p:cxnSp>
        <p:nvCxnSpPr>
          <p:cNvPr id="11" name="Straight Arrow Connector 10">
            <a:extLst>
              <a:ext uri="{FF2B5EF4-FFF2-40B4-BE49-F238E27FC236}">
                <a16:creationId xmlns:a16="http://schemas.microsoft.com/office/drawing/2014/main" id="{394F2FB1-BA89-420C-BC31-F1C50D2C5B9E}"/>
              </a:ext>
            </a:extLst>
          </p:cNvPr>
          <p:cNvCxnSpPr>
            <a:cxnSpLocks/>
          </p:cNvCxnSpPr>
          <p:nvPr/>
        </p:nvCxnSpPr>
        <p:spPr bwMode="auto">
          <a:xfrm>
            <a:off x="2096361" y="5847128"/>
            <a:ext cx="2949723" cy="0"/>
          </a:xfrm>
          <a:prstGeom prst="straightConnector1">
            <a:avLst/>
          </a:prstGeom>
          <a:solidFill>
            <a:schemeClr val="bg1"/>
          </a:solidFill>
          <a:ln w="6350"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39069459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12"/>
          <p:cNvSpPr>
            <a:spLocks noGrp="1"/>
          </p:cNvSpPr>
          <p:nvPr>
            <p:ph type="body" sz="quarter" idx="10"/>
          </p:nvPr>
        </p:nvSpPr>
        <p:spPr>
          <a:xfrm>
            <a:off x="522288" y="115888"/>
            <a:ext cx="5014912" cy="139700"/>
          </a:xfrm>
        </p:spPr>
        <p:txBody>
          <a:bodyPr/>
          <a:lstStyle/>
          <a:p>
            <a:pPr eaLnBrk="1" hangingPunct="1"/>
            <a:endParaRPr lang="en-US"/>
          </a:p>
        </p:txBody>
      </p:sp>
      <p:sp>
        <p:nvSpPr>
          <p:cNvPr id="55300" name="Title 7"/>
          <p:cNvSpPr>
            <a:spLocks noGrp="1"/>
          </p:cNvSpPr>
          <p:nvPr>
            <p:ph type="title"/>
          </p:nvPr>
        </p:nvSpPr>
        <p:spPr>
          <a:xfrm>
            <a:off x="522289" y="304801"/>
            <a:ext cx="7341551" cy="615553"/>
          </a:xfrm>
        </p:spPr>
        <p:txBody>
          <a:bodyPr/>
          <a:lstStyle/>
          <a:p>
            <a:pPr eaLnBrk="1" hangingPunct="1"/>
            <a:r>
              <a:rPr lang="en-US" sz="4000" dirty="0"/>
              <a:t>Types of rain collectors</a:t>
            </a:r>
          </a:p>
        </p:txBody>
      </p:sp>
      <p:pic>
        <p:nvPicPr>
          <p:cNvPr id="4" name="Picture 3" descr="A picture containing diagram&#10;&#10;Description automatically generated">
            <a:extLst>
              <a:ext uri="{FF2B5EF4-FFF2-40B4-BE49-F238E27FC236}">
                <a16:creationId xmlns:a16="http://schemas.microsoft.com/office/drawing/2014/main" id="{F4B3E1F5-2B1E-4B75-ABD0-52E426B560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75"/>
          <a:stretch/>
        </p:blipFill>
        <p:spPr>
          <a:xfrm rot="5400000">
            <a:off x="5570105" y="2091991"/>
            <a:ext cx="4782522" cy="2894987"/>
          </a:xfrm>
          <a:prstGeom prst="rect">
            <a:avLst/>
          </a:prstGeom>
        </p:spPr>
      </p:pic>
      <p:pic>
        <p:nvPicPr>
          <p:cNvPr id="8" name="Picture 7">
            <a:extLst>
              <a:ext uri="{FF2B5EF4-FFF2-40B4-BE49-F238E27FC236}">
                <a16:creationId xmlns:a16="http://schemas.microsoft.com/office/drawing/2014/main" id="{4530383E-0990-48FB-86D6-351FF941D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36" y="1129619"/>
            <a:ext cx="2732981" cy="3643976"/>
          </a:xfrm>
          <a:prstGeom prst="rect">
            <a:avLst/>
          </a:prstGeom>
        </p:spPr>
      </p:pic>
      <p:sp>
        <p:nvSpPr>
          <p:cNvPr id="9" name="TextBox 8">
            <a:extLst>
              <a:ext uri="{FF2B5EF4-FFF2-40B4-BE49-F238E27FC236}">
                <a16:creationId xmlns:a16="http://schemas.microsoft.com/office/drawing/2014/main" id="{6E9988C3-5FB1-4F29-B113-9484D9D0B2F4}"/>
              </a:ext>
            </a:extLst>
          </p:cNvPr>
          <p:cNvSpPr txBox="1"/>
          <p:nvPr/>
        </p:nvSpPr>
        <p:spPr>
          <a:xfrm>
            <a:off x="6593747" y="5905036"/>
            <a:ext cx="3035054" cy="811367"/>
          </a:xfrm>
          <a:prstGeom prst="rect">
            <a:avLst/>
          </a:prstGeom>
          <a:noFill/>
        </p:spPr>
        <p:txBody>
          <a:bodyPr wrap="none" lIns="36000" tIns="36000" rIns="36000" bIns="36000" rtlCol="0">
            <a:spAutoFit/>
          </a:bodyPr>
          <a:lstStyle/>
          <a:p>
            <a:r>
              <a:rPr lang="en-GB" sz="2400" dirty="0"/>
              <a:t>WSL Bulk sampler</a:t>
            </a:r>
          </a:p>
          <a:p>
            <a:r>
              <a:rPr lang="en-GB" sz="2400" dirty="0"/>
              <a:t>(Fortnightly sampling)</a:t>
            </a:r>
            <a:endParaRPr lang="es-ES" sz="2400" dirty="0" err="1"/>
          </a:p>
        </p:txBody>
      </p:sp>
      <p:sp>
        <p:nvSpPr>
          <p:cNvPr id="12" name="TextBox 11">
            <a:extLst>
              <a:ext uri="{FF2B5EF4-FFF2-40B4-BE49-F238E27FC236}">
                <a16:creationId xmlns:a16="http://schemas.microsoft.com/office/drawing/2014/main" id="{BE1E55C7-E266-4F46-9A75-18B84AA79DBF}"/>
              </a:ext>
            </a:extLst>
          </p:cNvPr>
          <p:cNvSpPr txBox="1"/>
          <p:nvPr/>
        </p:nvSpPr>
        <p:spPr>
          <a:xfrm>
            <a:off x="0" y="4967282"/>
            <a:ext cx="2778572" cy="811367"/>
          </a:xfrm>
          <a:prstGeom prst="rect">
            <a:avLst/>
          </a:prstGeom>
          <a:noFill/>
        </p:spPr>
        <p:txBody>
          <a:bodyPr wrap="none" lIns="36000" tIns="36000" rIns="36000" bIns="36000" rtlCol="0">
            <a:spAutoFit/>
          </a:bodyPr>
          <a:lstStyle/>
          <a:p>
            <a:r>
              <a:rPr lang="en-GB" sz="2400" dirty="0" err="1"/>
              <a:t>Eigenbrodt</a:t>
            </a:r>
            <a:r>
              <a:rPr lang="en-GB" sz="2400" dirty="0"/>
              <a:t> wet only</a:t>
            </a:r>
          </a:p>
          <a:p>
            <a:r>
              <a:rPr lang="en-GB" sz="2400" dirty="0"/>
              <a:t>(Daily sampling)</a:t>
            </a:r>
            <a:endParaRPr lang="es-ES" sz="2400" dirty="0" err="1"/>
          </a:p>
        </p:txBody>
      </p:sp>
      <p:sp>
        <p:nvSpPr>
          <p:cNvPr id="13" name="TextBox 12">
            <a:extLst>
              <a:ext uri="{FF2B5EF4-FFF2-40B4-BE49-F238E27FC236}">
                <a16:creationId xmlns:a16="http://schemas.microsoft.com/office/drawing/2014/main" id="{AD2C1EA2-691C-4254-B8EF-362EDD1711E1}"/>
              </a:ext>
            </a:extLst>
          </p:cNvPr>
          <p:cNvSpPr txBox="1"/>
          <p:nvPr/>
        </p:nvSpPr>
        <p:spPr>
          <a:xfrm>
            <a:off x="3253955" y="4982860"/>
            <a:ext cx="2283245" cy="811367"/>
          </a:xfrm>
          <a:prstGeom prst="rect">
            <a:avLst/>
          </a:prstGeom>
          <a:noFill/>
        </p:spPr>
        <p:txBody>
          <a:bodyPr wrap="none" lIns="36000" tIns="36000" rIns="36000" bIns="36000" rtlCol="0">
            <a:spAutoFit/>
          </a:bodyPr>
          <a:lstStyle/>
          <a:p>
            <a:r>
              <a:rPr lang="en-GB" sz="2400" dirty="0" err="1"/>
              <a:t>Digitel</a:t>
            </a:r>
            <a:r>
              <a:rPr lang="en-GB" sz="2400" dirty="0"/>
              <a:t> wet only</a:t>
            </a:r>
          </a:p>
          <a:p>
            <a:r>
              <a:rPr lang="en-GB" sz="2400" dirty="0"/>
              <a:t>(Daily sampling)</a:t>
            </a:r>
            <a:endParaRPr lang="es-ES" sz="2400" dirty="0" err="1"/>
          </a:p>
        </p:txBody>
      </p:sp>
      <p:pic>
        <p:nvPicPr>
          <p:cNvPr id="3" name="Picture 2">
            <a:extLst>
              <a:ext uri="{FF2B5EF4-FFF2-40B4-BE49-F238E27FC236}">
                <a16:creationId xmlns:a16="http://schemas.microsoft.com/office/drawing/2014/main" id="{1BD31C70-E3C5-4ABD-8CDF-5CB16B0E8612}"/>
              </a:ext>
            </a:extLst>
          </p:cNvPr>
          <p:cNvPicPr>
            <a:picLocks noChangeAspect="1"/>
          </p:cNvPicPr>
          <p:nvPr/>
        </p:nvPicPr>
        <p:blipFill>
          <a:blip r:embed="rId5"/>
          <a:stretch>
            <a:fillRect/>
          </a:stretch>
        </p:blipFill>
        <p:spPr>
          <a:xfrm>
            <a:off x="3126171" y="1148223"/>
            <a:ext cx="2766576" cy="3643976"/>
          </a:xfrm>
          <a:prstGeom prst="rect">
            <a:avLst/>
          </a:prstGeom>
        </p:spPr>
      </p:pic>
    </p:spTree>
    <p:extLst>
      <p:ext uri="{BB962C8B-B14F-4D97-AF65-F5344CB8AC3E}">
        <p14:creationId xmlns:p14="http://schemas.microsoft.com/office/powerpoint/2010/main" val="31729548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44CD-B421-4F79-AB3C-A61727DD19DC}"/>
              </a:ext>
            </a:extLst>
          </p:cNvPr>
          <p:cNvSpPr>
            <a:spLocks noGrp="1"/>
          </p:cNvSpPr>
          <p:nvPr>
            <p:ph type="body" sz="quarter" idx="12"/>
          </p:nvPr>
        </p:nvSpPr>
        <p:spPr/>
        <p:txBody>
          <a:bodyPr/>
          <a:lstStyle/>
          <a:p>
            <a:endParaRPr lang="en-GB" dirty="0"/>
          </a:p>
        </p:txBody>
      </p:sp>
      <p:sp>
        <p:nvSpPr>
          <p:cNvPr id="3" name="Title 2">
            <a:extLst>
              <a:ext uri="{FF2B5EF4-FFF2-40B4-BE49-F238E27FC236}">
                <a16:creationId xmlns:a16="http://schemas.microsoft.com/office/drawing/2014/main" id="{71C38907-5F44-4EE4-995F-2B4B35BEE029}"/>
              </a:ext>
            </a:extLst>
          </p:cNvPr>
          <p:cNvSpPr>
            <a:spLocks noGrp="1"/>
          </p:cNvSpPr>
          <p:nvPr>
            <p:ph type="title"/>
          </p:nvPr>
        </p:nvSpPr>
        <p:spPr>
          <a:xfrm>
            <a:off x="152397" y="304798"/>
            <a:ext cx="8308800" cy="615553"/>
          </a:xfrm>
        </p:spPr>
        <p:txBody>
          <a:bodyPr/>
          <a:lstStyle/>
          <a:p>
            <a:r>
              <a:rPr lang="en-GB" sz="4000" dirty="0"/>
              <a:t>Sampler configuration</a:t>
            </a:r>
          </a:p>
        </p:txBody>
      </p:sp>
      <p:pic>
        <p:nvPicPr>
          <p:cNvPr id="5" name="Picture 7" descr="A display in a field&#10;&#10;Description generated with very high confidence">
            <a:extLst>
              <a:ext uri="{FF2B5EF4-FFF2-40B4-BE49-F238E27FC236}">
                <a16:creationId xmlns:a16="http://schemas.microsoft.com/office/drawing/2014/main" id="{F4588A9F-2A37-4385-9FB1-EA5BCF0E48CF}"/>
              </a:ext>
            </a:extLst>
          </p:cNvPr>
          <p:cNvPicPr>
            <a:picLocks noChangeAspect="1"/>
          </p:cNvPicPr>
          <p:nvPr/>
        </p:nvPicPr>
        <p:blipFill>
          <a:blip r:embed="rId2"/>
          <a:stretch>
            <a:fillRect/>
          </a:stretch>
        </p:blipFill>
        <p:spPr>
          <a:xfrm>
            <a:off x="4110607" y="1371599"/>
            <a:ext cx="4903998" cy="3677999"/>
          </a:xfrm>
          <a:prstGeom prst="rect">
            <a:avLst/>
          </a:prstGeom>
        </p:spPr>
      </p:pic>
      <p:pic>
        <p:nvPicPr>
          <p:cNvPr id="6" name="Picture 5" descr="A picture containing text, grass, outdoor, old&#10;&#10;Description automatically generated">
            <a:extLst>
              <a:ext uri="{FF2B5EF4-FFF2-40B4-BE49-F238E27FC236}">
                <a16:creationId xmlns:a16="http://schemas.microsoft.com/office/drawing/2014/main" id="{78A7ED29-77AE-48F5-A7BC-52F46EBA9C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199"/>
          <a:stretch/>
        </p:blipFill>
        <p:spPr>
          <a:xfrm>
            <a:off x="774141" y="1371600"/>
            <a:ext cx="2967071" cy="3643976"/>
          </a:xfrm>
          <a:prstGeom prst="rect">
            <a:avLst/>
          </a:prstGeom>
        </p:spPr>
      </p:pic>
      <p:sp>
        <p:nvSpPr>
          <p:cNvPr id="4" name="TextBox 3">
            <a:extLst>
              <a:ext uri="{FF2B5EF4-FFF2-40B4-BE49-F238E27FC236}">
                <a16:creationId xmlns:a16="http://schemas.microsoft.com/office/drawing/2014/main" id="{A62E91FF-ABAB-4F19-9752-44D835FF48FE}"/>
              </a:ext>
            </a:extLst>
          </p:cNvPr>
          <p:cNvSpPr txBox="1"/>
          <p:nvPr/>
        </p:nvSpPr>
        <p:spPr>
          <a:xfrm>
            <a:off x="774141" y="5186943"/>
            <a:ext cx="2195080" cy="380480"/>
          </a:xfrm>
          <a:prstGeom prst="rect">
            <a:avLst/>
          </a:prstGeom>
          <a:noFill/>
        </p:spPr>
        <p:txBody>
          <a:bodyPr wrap="none" lIns="36000" tIns="36000" rIns="36000" bIns="36000" rtlCol="0">
            <a:spAutoFit/>
          </a:bodyPr>
          <a:lstStyle/>
          <a:p>
            <a:r>
              <a:rPr lang="en-GB" sz="2000" dirty="0"/>
              <a:t>Auchencorth Moss</a:t>
            </a:r>
            <a:endParaRPr lang="es-ES" sz="2000" dirty="0" err="1"/>
          </a:p>
        </p:txBody>
      </p:sp>
      <p:sp>
        <p:nvSpPr>
          <p:cNvPr id="7" name="TextBox 6">
            <a:extLst>
              <a:ext uri="{FF2B5EF4-FFF2-40B4-BE49-F238E27FC236}">
                <a16:creationId xmlns:a16="http://schemas.microsoft.com/office/drawing/2014/main" id="{B3D90F8C-A027-400B-A439-C7012C56A6B7}"/>
              </a:ext>
            </a:extLst>
          </p:cNvPr>
          <p:cNvSpPr txBox="1"/>
          <p:nvPr/>
        </p:nvSpPr>
        <p:spPr>
          <a:xfrm>
            <a:off x="6023677" y="5202100"/>
            <a:ext cx="1215645" cy="380480"/>
          </a:xfrm>
          <a:prstGeom prst="rect">
            <a:avLst/>
          </a:prstGeom>
          <a:noFill/>
        </p:spPr>
        <p:txBody>
          <a:bodyPr wrap="none" lIns="36000" tIns="36000" rIns="36000" bIns="36000" rtlCol="0">
            <a:spAutoFit/>
          </a:bodyPr>
          <a:lstStyle/>
          <a:p>
            <a:r>
              <a:rPr lang="en-GB" sz="2000" dirty="0"/>
              <a:t>Chilbolton</a:t>
            </a:r>
            <a:endParaRPr lang="es-ES" sz="2000" dirty="0" err="1"/>
          </a:p>
        </p:txBody>
      </p:sp>
    </p:spTree>
    <p:extLst>
      <p:ext uri="{BB962C8B-B14F-4D97-AF65-F5344CB8AC3E}">
        <p14:creationId xmlns:p14="http://schemas.microsoft.com/office/powerpoint/2010/main" val="9175126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44CD-B421-4F79-AB3C-A61727DD19DC}"/>
              </a:ext>
            </a:extLst>
          </p:cNvPr>
          <p:cNvSpPr>
            <a:spLocks noGrp="1"/>
          </p:cNvSpPr>
          <p:nvPr>
            <p:ph type="body" sz="quarter" idx="12"/>
          </p:nvPr>
        </p:nvSpPr>
        <p:spPr/>
        <p:txBody>
          <a:bodyPr/>
          <a:lstStyle/>
          <a:p>
            <a:endParaRPr lang="en-GB" dirty="0"/>
          </a:p>
        </p:txBody>
      </p:sp>
      <p:sp>
        <p:nvSpPr>
          <p:cNvPr id="3" name="Title 2">
            <a:extLst>
              <a:ext uri="{FF2B5EF4-FFF2-40B4-BE49-F238E27FC236}">
                <a16:creationId xmlns:a16="http://schemas.microsoft.com/office/drawing/2014/main" id="{71C38907-5F44-4EE4-995F-2B4B35BEE029}"/>
              </a:ext>
            </a:extLst>
          </p:cNvPr>
          <p:cNvSpPr>
            <a:spLocks noGrp="1"/>
          </p:cNvSpPr>
          <p:nvPr>
            <p:ph type="title"/>
          </p:nvPr>
        </p:nvSpPr>
        <p:spPr>
          <a:xfrm>
            <a:off x="152397" y="304798"/>
            <a:ext cx="8308800" cy="615553"/>
          </a:xfrm>
        </p:spPr>
        <p:txBody>
          <a:bodyPr/>
          <a:lstStyle/>
          <a:p>
            <a:r>
              <a:rPr lang="en-GB" sz="4000" dirty="0"/>
              <a:t>Bottle configuration</a:t>
            </a:r>
          </a:p>
        </p:txBody>
      </p:sp>
      <p:pic>
        <p:nvPicPr>
          <p:cNvPr id="8" name="Picture 7" descr="A picture containing wall, indoor, counter, kitchen appliance&#10;&#10;Description automatically generated">
            <a:extLst>
              <a:ext uri="{FF2B5EF4-FFF2-40B4-BE49-F238E27FC236}">
                <a16:creationId xmlns:a16="http://schemas.microsoft.com/office/drawing/2014/main" id="{9B02A954-352B-4311-B022-4D645F573A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537" y="1277043"/>
            <a:ext cx="4527502" cy="3395626"/>
          </a:xfrm>
          <a:prstGeom prst="rect">
            <a:avLst/>
          </a:prstGeom>
        </p:spPr>
      </p:pic>
      <p:sp>
        <p:nvSpPr>
          <p:cNvPr id="9" name="TextBox 8">
            <a:extLst>
              <a:ext uri="{FF2B5EF4-FFF2-40B4-BE49-F238E27FC236}">
                <a16:creationId xmlns:a16="http://schemas.microsoft.com/office/drawing/2014/main" id="{FC0BECCF-DA05-4121-8943-6F3D2CCEB8F6}"/>
              </a:ext>
            </a:extLst>
          </p:cNvPr>
          <p:cNvSpPr txBox="1"/>
          <p:nvPr/>
        </p:nvSpPr>
        <p:spPr>
          <a:xfrm>
            <a:off x="5008537" y="5029360"/>
            <a:ext cx="3884103" cy="903700"/>
          </a:xfrm>
          <a:prstGeom prst="rect">
            <a:avLst/>
          </a:prstGeom>
          <a:noFill/>
        </p:spPr>
        <p:txBody>
          <a:bodyPr wrap="square" lIns="36000" tIns="36000" rIns="36000" bIns="36000" rtlCol="0">
            <a:spAutoFit/>
          </a:bodyPr>
          <a:lstStyle/>
          <a:p>
            <a:pPr algn="l"/>
            <a:r>
              <a:rPr lang="en-GB" sz="1800" dirty="0"/>
              <a:t>Now 12 bottles on carousel </a:t>
            </a:r>
          </a:p>
          <a:p>
            <a:pPr algn="l"/>
            <a:endParaRPr lang="en-GB" sz="1800" dirty="0"/>
          </a:p>
          <a:p>
            <a:pPr algn="l"/>
            <a:r>
              <a:rPr lang="en-GB" sz="1800" dirty="0"/>
              <a:t>(Since April 2020)</a:t>
            </a:r>
            <a:endParaRPr lang="es-ES" sz="1800" dirty="0" err="1"/>
          </a:p>
        </p:txBody>
      </p:sp>
      <p:sp>
        <p:nvSpPr>
          <p:cNvPr id="10" name="TextBox 9">
            <a:extLst>
              <a:ext uri="{FF2B5EF4-FFF2-40B4-BE49-F238E27FC236}">
                <a16:creationId xmlns:a16="http://schemas.microsoft.com/office/drawing/2014/main" id="{9AB8E061-37D4-49D6-9E15-ED6BA0B82F9C}"/>
              </a:ext>
            </a:extLst>
          </p:cNvPr>
          <p:cNvSpPr txBox="1"/>
          <p:nvPr/>
        </p:nvSpPr>
        <p:spPr>
          <a:xfrm>
            <a:off x="152400" y="5029360"/>
            <a:ext cx="3884103" cy="903700"/>
          </a:xfrm>
          <a:prstGeom prst="rect">
            <a:avLst/>
          </a:prstGeom>
          <a:noFill/>
        </p:spPr>
        <p:txBody>
          <a:bodyPr wrap="square" lIns="36000" tIns="36000" rIns="36000" bIns="36000" rtlCol="0">
            <a:spAutoFit/>
          </a:bodyPr>
          <a:lstStyle/>
          <a:p>
            <a:pPr algn="l"/>
            <a:r>
              <a:rPr lang="en-GB" sz="1800" dirty="0"/>
              <a:t>Originally 30 bottles on carousel </a:t>
            </a:r>
          </a:p>
          <a:p>
            <a:pPr algn="l"/>
            <a:endParaRPr lang="en-GB" sz="1800" dirty="0"/>
          </a:p>
          <a:p>
            <a:pPr algn="l"/>
            <a:r>
              <a:rPr lang="en-GB" sz="1800" dirty="0"/>
              <a:t>Needed combining into daily samples</a:t>
            </a:r>
            <a:endParaRPr lang="es-ES" sz="1800" dirty="0" err="1"/>
          </a:p>
        </p:txBody>
      </p:sp>
      <p:pic>
        <p:nvPicPr>
          <p:cNvPr id="11" name="Picture 4" descr="A picture containing indoor, cabinet, refrigerator, sitting&#10;&#10;Description generated with very high confidence">
            <a:extLst>
              <a:ext uri="{FF2B5EF4-FFF2-40B4-BE49-F238E27FC236}">
                <a16:creationId xmlns:a16="http://schemas.microsoft.com/office/drawing/2014/main" id="{7C6E46F5-B7AB-4140-AA2E-E3C7232B18CB}"/>
              </a:ext>
            </a:extLst>
          </p:cNvPr>
          <p:cNvPicPr>
            <a:picLocks noChangeAspect="1"/>
          </p:cNvPicPr>
          <p:nvPr/>
        </p:nvPicPr>
        <p:blipFill>
          <a:blip r:embed="rId3"/>
          <a:stretch>
            <a:fillRect/>
          </a:stretch>
        </p:blipFill>
        <p:spPr>
          <a:xfrm>
            <a:off x="275646" y="1277042"/>
            <a:ext cx="4527502" cy="3395627"/>
          </a:xfrm>
          <a:prstGeom prst="rect">
            <a:avLst/>
          </a:prstGeom>
        </p:spPr>
      </p:pic>
    </p:spTree>
    <p:extLst>
      <p:ext uri="{BB962C8B-B14F-4D97-AF65-F5344CB8AC3E}">
        <p14:creationId xmlns:p14="http://schemas.microsoft.com/office/powerpoint/2010/main" val="24220416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LABCOUNTONSLD" val="0"/>
</p:tagLst>
</file>

<file path=ppt/tags/tag2.xml><?xml version="1.0" encoding="utf-8"?>
<p:tagLst xmlns:a="http://schemas.openxmlformats.org/drawingml/2006/main" xmlns:r="http://schemas.openxmlformats.org/officeDocument/2006/relationships" xmlns:p="http://schemas.openxmlformats.org/presentationml/2006/main">
  <p:tag name="LABCOUNTONSLD" val="0"/>
</p:tagLst>
</file>

<file path=ppt/theme/theme1.xml><?xml version="1.0" encoding="utf-8"?>
<a:theme xmlns:a="http://schemas.openxmlformats.org/drawingml/2006/main" name="Ricardo Template UK-A4">
  <a:themeElements>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fontScheme name="Ricardo Template UK-A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rtlCol="0"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none" lIns="36000" tIns="36000" rIns="36000" bIns="36000" rtlCol="0">
        <a:spAutoFit/>
      </a:bodyPr>
      <a:lstStyle>
        <a:defPPr>
          <a:defRPr dirty="0" err="1" smtClean="0"/>
        </a:defPPr>
      </a:lstStyle>
    </a:txDef>
  </a:objectDefaults>
  <a:extraClrSchemeLst>
    <a:extraClrScheme>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extraClrScheme>
  </a:extraClrSchemeLst>
  <a:custClrLst>
    <a:custClr name="Ricardo Logo Blue RGB(0, 107, 183)">
      <a:srgbClr val="006BB7"/>
    </a:custClr>
    <a:custClr name="Ricardo Logo Grey RGB(167, 169, 172)">
      <a:srgbClr val="A7A9AC"/>
    </a:custClr>
    <a:custClr name="Ricardo Light Blue RGB(153, 204, 255)">
      <a:srgbClr val="99CCFF"/>
    </a:custClr>
    <a:custClr name="Ricardo Light Grey RGB(221, 221, 221)">
      <a:srgbClr val="DDDDDD"/>
    </a:custClr>
    <a:custClr name="Ricardo Dark Blue RGB(0, 48, 126)">
      <a:srgbClr val="00307E"/>
    </a:custClr>
    <a:custClr name="Ricardo Dark Grey (50%) RGB(128, 128, 128)">
      <a:srgbClr val="808080"/>
    </a:custClr>
    <a:custClr name="Ricardo Off Blue RGB(89, 166, 213)">
      <a:srgbClr val="59A6D5"/>
    </a:custClr>
    <a:custClr name="Ricardo Grey (75%) RGB(192, 192, 192)">
      <a:srgbClr val="C0C0C0"/>
    </a:custClr>
    <a:custClr name="Ricardo Other Blue RGB(55, 111, 167)">
      <a:srgbClr val="376FA7"/>
    </a:custClr>
    <a:custClr name="Ricardo Grey (60%) RGB(150, 150, 150)">
      <a:srgbClr val="969696"/>
    </a:custClr>
    <a:custClr name="Black RGB(0, 0, 0)">
      <a:srgbClr val="000000"/>
    </a:custClr>
    <a:custClr name="White RGB(255, 255, 255)">
      <a:srgbClr val="FFFFFF"/>
    </a:custClr>
    <a:custClr name="Ricardo Red RGB(220, 36, 31)">
      <a:srgbClr val="DC241F"/>
    </a:custClr>
    <a:custClr name="Ricardo Orange RGB(228, 126, 0)">
      <a:srgbClr val="E47E00"/>
    </a:custClr>
    <a:custClr name="Ricardo Yellow RGB(250, 230, 0)">
      <a:srgbClr val="FAE600"/>
    </a:custClr>
    <a:custClr name="Ricardo Green RGB(153, 202, 60)">
      <a:srgbClr val="99CA3C"/>
    </a:custClr>
    <a:custClr name="Ricardo-AEA Green RGB(70, 156, 35)">
      <a:srgbClr val="469C23"/>
    </a:custClr>
    <a:custClr name="Ricardo Purple RGB(146, 73, 158)">
      <a:srgbClr val="92499E"/>
    </a:custClr>
    <a:custClr name="Ricardo Background Very Dark Grey RGB(77, 77, 79)">
      <a:srgbClr val="4D4D4F"/>
    </a:custClr>
  </a:custClrLst>
  <a:extLst>
    <a:ext uri="{05A4C25C-085E-4340-85A3-A5531E510DB2}">
      <thm15:themeFamily xmlns:thm15="http://schemas.microsoft.com/office/thememl/2012/main" name="Ricardo Energy &amp; Environment Template.pptx" id="{852BA3A1-8F9A-417C-8650-BAD94F25F1F6}" vid="{0342B6D8-BFFA-4190-8C92-B4BCE8F2F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Ricardo Energy &amp; Environment Template</Template>
  <TotalTime>4944</TotalTime>
  <Pages>1</Pages>
  <Words>2303</Words>
  <Application>Microsoft Office PowerPoint</Application>
  <PresentationFormat>A4 Paper (210x297 mm)</PresentationFormat>
  <Paragraphs>138</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Narkisim</vt:lpstr>
      <vt:lpstr>Wingdings</vt:lpstr>
      <vt:lpstr>Ricardo Template UK-A4</vt:lpstr>
      <vt:lpstr>PowerPoint Presentation</vt:lpstr>
      <vt:lpstr>Outline</vt:lpstr>
      <vt:lpstr>Context: Rainwater networks in the  United Kingdom</vt:lpstr>
      <vt:lpstr>Network description and Data Archive</vt:lpstr>
      <vt:lpstr>Objective of study: to assess Digitel sampler performance against Eigenbrodt</vt:lpstr>
      <vt:lpstr>Each site is collocated with bulk samplers and rain gauges</vt:lpstr>
      <vt:lpstr>Types of rain collectors</vt:lpstr>
      <vt:lpstr>Sampler configuration</vt:lpstr>
      <vt:lpstr>Bottle configuration</vt:lpstr>
      <vt:lpstr>Method of comparison</vt:lpstr>
      <vt:lpstr>Rain volumes – daily samples</vt:lpstr>
      <vt:lpstr>Rain volumes at Auchencorth Moss</vt:lpstr>
      <vt:lpstr>Rain volumes at Chilbolton</vt:lpstr>
      <vt:lpstr>Sulphate-S at Auchencorth Moss</vt:lpstr>
      <vt:lpstr>Nitrate-N at Auchencorth Moss</vt:lpstr>
      <vt:lpstr>Ammonium-N at Auchencorth  Moss</vt:lpstr>
      <vt:lpstr>Comparison of annual means</vt:lpstr>
      <vt:lpstr>Difference between WOC and Bulk at former Supersite at Harwell </vt:lpstr>
      <vt:lpstr>Conclusions</vt:lpstr>
      <vt:lpstr>PowerPoint Presentation</vt:lpstr>
    </vt:vector>
  </TitlesOfParts>
  <Company>Ricardo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Bush, Tony</dc:creator>
  <cp:lastModifiedBy>Vincent, Keith</cp:lastModifiedBy>
  <cp:revision>229</cp:revision>
  <cp:lastPrinted>2021-05-10T10:52:33Z</cp:lastPrinted>
  <dcterms:created xsi:type="dcterms:W3CDTF">2016-02-22T10:22:11Z</dcterms:created>
  <dcterms:modified xsi:type="dcterms:W3CDTF">2021-05-11T07:12:41Z</dcterms:modified>
  <cp:version>2014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i4>2</vt:i4>
  </property>
  <property fmtid="{D5CDD505-2E9C-101B-9397-08002B2CF9AE}" pid="3" name="Date completed">
    <vt:filetime>2012-02-20T00:00:00Z</vt:filetime>
  </property>
</Properties>
</file>